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23"/>
  </p:notesMasterIdLst>
  <p:sldIdLst>
    <p:sldId id="257" r:id="rId2"/>
    <p:sldId id="258" r:id="rId3"/>
    <p:sldId id="259" r:id="rId4"/>
    <p:sldId id="260" r:id="rId5"/>
    <p:sldId id="261" r:id="rId6"/>
    <p:sldId id="262" r:id="rId7"/>
    <p:sldId id="263" r:id="rId8"/>
    <p:sldId id="315" r:id="rId9"/>
    <p:sldId id="264" r:id="rId10"/>
    <p:sldId id="313" r:id="rId11"/>
    <p:sldId id="297" r:id="rId12"/>
    <p:sldId id="314" r:id="rId13"/>
    <p:sldId id="271" r:id="rId14"/>
    <p:sldId id="306" r:id="rId15"/>
    <p:sldId id="307" r:id="rId16"/>
    <p:sldId id="310" r:id="rId17"/>
    <p:sldId id="272" r:id="rId18"/>
    <p:sldId id="308" r:id="rId19"/>
    <p:sldId id="311" r:id="rId20"/>
    <p:sldId id="309" r:id="rId21"/>
    <p:sldId id="31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howGuides="1">
      <p:cViewPr varScale="1">
        <p:scale>
          <a:sx n="62" d="100"/>
          <a:sy n="62" d="100"/>
        </p:scale>
        <p:origin x="8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F67E4F-212D-4CD1-A46D-16397DBD82B9}"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en-US"/>
        </a:p>
      </dgm:t>
    </dgm:pt>
    <dgm:pt modelId="{DF11C6A8-1BA8-42A1-BF2F-13F07FDA3E8D}">
      <dgm:prSet/>
      <dgm:spPr/>
      <dgm:t>
        <a:bodyPr/>
        <a:lstStyle/>
        <a:p>
          <a:r>
            <a:rPr lang="en-US"/>
            <a:t>Judul penelitian</a:t>
          </a:r>
        </a:p>
      </dgm:t>
    </dgm:pt>
    <dgm:pt modelId="{B3763057-F203-4B25-AA1F-D38EA1E8B137}" type="parTrans" cxnId="{B5BB5527-6642-4629-A084-FFF67E76612F}">
      <dgm:prSet/>
      <dgm:spPr/>
      <dgm:t>
        <a:bodyPr/>
        <a:lstStyle/>
        <a:p>
          <a:endParaRPr lang="en-US"/>
        </a:p>
      </dgm:t>
    </dgm:pt>
    <dgm:pt modelId="{E975CCEA-08BB-4FE7-A693-E7A279EC1952}" type="sibTrans" cxnId="{B5BB5527-6642-4629-A084-FFF67E76612F}">
      <dgm:prSet/>
      <dgm:spPr/>
      <dgm:t>
        <a:bodyPr/>
        <a:lstStyle/>
        <a:p>
          <a:endParaRPr lang="en-US"/>
        </a:p>
      </dgm:t>
    </dgm:pt>
    <dgm:pt modelId="{E91E6411-7B0C-492C-98EC-A0334E0796E3}">
      <dgm:prSet/>
      <dgm:spPr/>
      <dgm:t>
        <a:bodyPr/>
        <a:lstStyle/>
        <a:p>
          <a:r>
            <a:rPr lang="en-US" dirty="0"/>
            <a:t>I. </a:t>
          </a:r>
          <a:r>
            <a:rPr lang="en-US" dirty="0" err="1"/>
            <a:t>Pendahuluan</a:t>
          </a:r>
          <a:endParaRPr lang="en-US" dirty="0"/>
        </a:p>
      </dgm:t>
    </dgm:pt>
    <dgm:pt modelId="{C8904B6C-FD27-4CC4-BDC3-C36BB4273A8B}" type="parTrans" cxnId="{E2F9C766-EF7C-4DAE-8E81-B153B8F3A22B}">
      <dgm:prSet/>
      <dgm:spPr/>
      <dgm:t>
        <a:bodyPr/>
        <a:lstStyle/>
        <a:p>
          <a:endParaRPr lang="en-US"/>
        </a:p>
      </dgm:t>
    </dgm:pt>
    <dgm:pt modelId="{4436C2EB-E17F-4E8A-B48F-1F58D846BF52}" type="sibTrans" cxnId="{E2F9C766-EF7C-4DAE-8E81-B153B8F3A22B}">
      <dgm:prSet/>
      <dgm:spPr/>
      <dgm:t>
        <a:bodyPr/>
        <a:lstStyle/>
        <a:p>
          <a:endParaRPr lang="en-US"/>
        </a:p>
      </dgm:t>
    </dgm:pt>
    <dgm:pt modelId="{33DB0710-207E-4037-A393-FC7F32CE96D6}">
      <dgm:prSet/>
      <dgm:spPr/>
      <dgm:t>
        <a:bodyPr/>
        <a:lstStyle/>
        <a:p>
          <a:r>
            <a:rPr lang="en-US" dirty="0"/>
            <a:t>A. </a:t>
          </a:r>
          <a:r>
            <a:rPr lang="en-US" dirty="0" err="1"/>
            <a:t>Latar</a:t>
          </a:r>
          <a:r>
            <a:rPr lang="en-US" dirty="0"/>
            <a:t> </a:t>
          </a:r>
          <a:r>
            <a:rPr lang="en-US" dirty="0" err="1"/>
            <a:t>belakang</a:t>
          </a:r>
          <a:r>
            <a:rPr lang="en-US" dirty="0"/>
            <a:t> </a:t>
          </a:r>
          <a:r>
            <a:rPr lang="en-US" dirty="0" err="1"/>
            <a:t>masalah</a:t>
          </a:r>
          <a:r>
            <a:rPr lang="en-US" dirty="0"/>
            <a:t>  </a:t>
          </a:r>
        </a:p>
      </dgm:t>
    </dgm:pt>
    <dgm:pt modelId="{0E3A7281-3878-4311-92F5-3AA64904773E}" type="parTrans" cxnId="{1B1F2E21-0621-416D-A7E0-B4A364FB7223}">
      <dgm:prSet/>
      <dgm:spPr/>
      <dgm:t>
        <a:bodyPr/>
        <a:lstStyle/>
        <a:p>
          <a:endParaRPr lang="en-US"/>
        </a:p>
      </dgm:t>
    </dgm:pt>
    <dgm:pt modelId="{17EA9B2E-B4A4-42BA-ADAC-5AFA15CA2C5F}" type="sibTrans" cxnId="{1B1F2E21-0621-416D-A7E0-B4A364FB7223}">
      <dgm:prSet/>
      <dgm:spPr/>
      <dgm:t>
        <a:bodyPr/>
        <a:lstStyle/>
        <a:p>
          <a:endParaRPr lang="en-US"/>
        </a:p>
      </dgm:t>
    </dgm:pt>
    <dgm:pt modelId="{23FFC640-25D7-4B07-BF0B-452736FC3162}">
      <dgm:prSet/>
      <dgm:spPr/>
      <dgm:t>
        <a:bodyPr/>
        <a:lstStyle/>
        <a:p>
          <a:r>
            <a:rPr lang="en-US"/>
            <a:t>D. Perumusan masalah</a:t>
          </a:r>
        </a:p>
      </dgm:t>
    </dgm:pt>
    <dgm:pt modelId="{97CD5D5E-9248-4505-A350-80C03E3E98DD}" type="parTrans" cxnId="{CD01BFC7-CB32-47DE-94E5-8D222EF4CA72}">
      <dgm:prSet/>
      <dgm:spPr/>
      <dgm:t>
        <a:bodyPr/>
        <a:lstStyle/>
        <a:p>
          <a:endParaRPr lang="en-US"/>
        </a:p>
      </dgm:t>
    </dgm:pt>
    <dgm:pt modelId="{F32BEF70-CE34-46BD-8A99-F3CE9A1EEF09}" type="sibTrans" cxnId="{CD01BFC7-CB32-47DE-94E5-8D222EF4CA72}">
      <dgm:prSet/>
      <dgm:spPr/>
      <dgm:t>
        <a:bodyPr/>
        <a:lstStyle/>
        <a:p>
          <a:endParaRPr lang="en-US"/>
        </a:p>
      </dgm:t>
    </dgm:pt>
    <dgm:pt modelId="{CD125B19-DC33-4562-93C0-8B211B71AEE3}">
      <dgm:prSet/>
      <dgm:spPr/>
      <dgm:t>
        <a:bodyPr/>
        <a:lstStyle/>
        <a:p>
          <a:r>
            <a:rPr lang="en-US" dirty="0"/>
            <a:t>E. </a:t>
          </a:r>
          <a:r>
            <a:rPr lang="en-US" dirty="0" err="1"/>
            <a:t>Tujuan</a:t>
          </a:r>
          <a:r>
            <a:rPr lang="en-US" dirty="0"/>
            <a:t> </a:t>
          </a:r>
          <a:r>
            <a:rPr lang="en-US" dirty="0" err="1"/>
            <a:t>penelitian</a:t>
          </a:r>
          <a:endParaRPr lang="en-US" dirty="0"/>
        </a:p>
      </dgm:t>
    </dgm:pt>
    <dgm:pt modelId="{0FA02996-9CD3-4024-8464-D3590CBF5F1F}" type="parTrans" cxnId="{016BA1D7-937E-4AAA-94C8-D20CDBD70543}">
      <dgm:prSet/>
      <dgm:spPr/>
      <dgm:t>
        <a:bodyPr/>
        <a:lstStyle/>
        <a:p>
          <a:endParaRPr lang="en-US"/>
        </a:p>
      </dgm:t>
    </dgm:pt>
    <dgm:pt modelId="{99751F3F-9AE7-4B6D-AF46-784EE1BB9520}" type="sibTrans" cxnId="{016BA1D7-937E-4AAA-94C8-D20CDBD70543}">
      <dgm:prSet/>
      <dgm:spPr/>
      <dgm:t>
        <a:bodyPr/>
        <a:lstStyle/>
        <a:p>
          <a:endParaRPr lang="en-US"/>
        </a:p>
      </dgm:t>
    </dgm:pt>
    <dgm:pt modelId="{0A295E5C-EF28-4AAD-8996-867222103B28}">
      <dgm:prSet/>
      <dgm:spPr/>
      <dgm:t>
        <a:bodyPr/>
        <a:lstStyle/>
        <a:p>
          <a:r>
            <a:rPr lang="en-US"/>
            <a:t>F. Manfaat penelitian</a:t>
          </a:r>
        </a:p>
      </dgm:t>
    </dgm:pt>
    <dgm:pt modelId="{1EE9EAC3-49A3-4E0E-8312-CF82CD726570}" type="parTrans" cxnId="{FDD36385-B219-4A0B-B91D-E9B73FFFFEC9}">
      <dgm:prSet/>
      <dgm:spPr/>
      <dgm:t>
        <a:bodyPr/>
        <a:lstStyle/>
        <a:p>
          <a:endParaRPr lang="en-US"/>
        </a:p>
      </dgm:t>
    </dgm:pt>
    <dgm:pt modelId="{8F607AA2-3934-497E-9E27-39262F8C2E74}" type="sibTrans" cxnId="{FDD36385-B219-4A0B-B91D-E9B73FFFFEC9}">
      <dgm:prSet/>
      <dgm:spPr/>
      <dgm:t>
        <a:bodyPr/>
        <a:lstStyle/>
        <a:p>
          <a:endParaRPr lang="en-US"/>
        </a:p>
      </dgm:t>
    </dgm:pt>
    <dgm:pt modelId="{C1120A28-DC68-4231-8C72-4D28A5DCC467}" type="pres">
      <dgm:prSet presAssocID="{C7F67E4F-212D-4CD1-A46D-16397DBD82B9}" presName="Name0" presStyleCnt="0">
        <dgm:presLayoutVars>
          <dgm:dir/>
          <dgm:resizeHandles val="exact"/>
        </dgm:presLayoutVars>
      </dgm:prSet>
      <dgm:spPr/>
    </dgm:pt>
    <dgm:pt modelId="{6958BF86-0CC1-40A3-890B-AD5A720E545E}" type="pres">
      <dgm:prSet presAssocID="{DF11C6A8-1BA8-42A1-BF2F-13F07FDA3E8D}" presName="node" presStyleLbl="node1" presStyleIdx="0" presStyleCnt="6">
        <dgm:presLayoutVars>
          <dgm:bulletEnabled val="1"/>
        </dgm:presLayoutVars>
      </dgm:prSet>
      <dgm:spPr/>
    </dgm:pt>
    <dgm:pt modelId="{14157337-6E8C-45C1-B62F-EAAB0B4205C9}" type="pres">
      <dgm:prSet presAssocID="{E975CCEA-08BB-4FE7-A693-E7A279EC1952}" presName="sibTrans" presStyleLbl="sibTrans1D1" presStyleIdx="0" presStyleCnt="5"/>
      <dgm:spPr/>
    </dgm:pt>
    <dgm:pt modelId="{F9E05CD5-A671-433C-9344-95FF62CE31C6}" type="pres">
      <dgm:prSet presAssocID="{E975CCEA-08BB-4FE7-A693-E7A279EC1952}" presName="connectorText" presStyleLbl="sibTrans1D1" presStyleIdx="0" presStyleCnt="5"/>
      <dgm:spPr/>
    </dgm:pt>
    <dgm:pt modelId="{616E69BD-7B89-4B22-A4C0-4FC5657C0B57}" type="pres">
      <dgm:prSet presAssocID="{E91E6411-7B0C-492C-98EC-A0334E0796E3}" presName="node" presStyleLbl="node1" presStyleIdx="1" presStyleCnt="6">
        <dgm:presLayoutVars>
          <dgm:bulletEnabled val="1"/>
        </dgm:presLayoutVars>
      </dgm:prSet>
      <dgm:spPr/>
    </dgm:pt>
    <dgm:pt modelId="{0E2AAB72-4207-446F-A9E6-AFF09A294013}" type="pres">
      <dgm:prSet presAssocID="{4436C2EB-E17F-4E8A-B48F-1F58D846BF52}" presName="sibTrans" presStyleLbl="sibTrans1D1" presStyleIdx="1" presStyleCnt="5"/>
      <dgm:spPr/>
    </dgm:pt>
    <dgm:pt modelId="{1A6BFB49-59FC-41E5-AC36-C7ADFEDC6F7B}" type="pres">
      <dgm:prSet presAssocID="{4436C2EB-E17F-4E8A-B48F-1F58D846BF52}" presName="connectorText" presStyleLbl="sibTrans1D1" presStyleIdx="1" presStyleCnt="5"/>
      <dgm:spPr/>
    </dgm:pt>
    <dgm:pt modelId="{864B4BBE-1AF0-4F6B-94FF-ACF0E7CCD927}" type="pres">
      <dgm:prSet presAssocID="{33DB0710-207E-4037-A393-FC7F32CE96D6}" presName="node" presStyleLbl="node1" presStyleIdx="2" presStyleCnt="6">
        <dgm:presLayoutVars>
          <dgm:bulletEnabled val="1"/>
        </dgm:presLayoutVars>
      </dgm:prSet>
      <dgm:spPr/>
    </dgm:pt>
    <dgm:pt modelId="{A7225BE7-7CD3-4FAF-B303-FF56507E0F86}" type="pres">
      <dgm:prSet presAssocID="{17EA9B2E-B4A4-42BA-ADAC-5AFA15CA2C5F}" presName="sibTrans" presStyleLbl="sibTrans1D1" presStyleIdx="2" presStyleCnt="5"/>
      <dgm:spPr/>
    </dgm:pt>
    <dgm:pt modelId="{4BCF9775-9A5B-4189-A253-298BAB92D629}" type="pres">
      <dgm:prSet presAssocID="{17EA9B2E-B4A4-42BA-ADAC-5AFA15CA2C5F}" presName="connectorText" presStyleLbl="sibTrans1D1" presStyleIdx="2" presStyleCnt="5"/>
      <dgm:spPr/>
    </dgm:pt>
    <dgm:pt modelId="{D185C707-E200-459F-8DA5-AF18C8F14B88}" type="pres">
      <dgm:prSet presAssocID="{23FFC640-25D7-4B07-BF0B-452736FC3162}" presName="node" presStyleLbl="node1" presStyleIdx="3" presStyleCnt="6">
        <dgm:presLayoutVars>
          <dgm:bulletEnabled val="1"/>
        </dgm:presLayoutVars>
      </dgm:prSet>
      <dgm:spPr/>
    </dgm:pt>
    <dgm:pt modelId="{A954EFAC-3A65-4518-8F7F-C1EE93B49144}" type="pres">
      <dgm:prSet presAssocID="{F32BEF70-CE34-46BD-8A99-F3CE9A1EEF09}" presName="sibTrans" presStyleLbl="sibTrans1D1" presStyleIdx="3" presStyleCnt="5"/>
      <dgm:spPr/>
    </dgm:pt>
    <dgm:pt modelId="{AE769BB6-CAAB-4DD8-A45F-24243CA846A1}" type="pres">
      <dgm:prSet presAssocID="{F32BEF70-CE34-46BD-8A99-F3CE9A1EEF09}" presName="connectorText" presStyleLbl="sibTrans1D1" presStyleIdx="3" presStyleCnt="5"/>
      <dgm:spPr/>
    </dgm:pt>
    <dgm:pt modelId="{B55C589C-37FC-4D15-AFDC-09BEA742683F}" type="pres">
      <dgm:prSet presAssocID="{CD125B19-DC33-4562-93C0-8B211B71AEE3}" presName="node" presStyleLbl="node1" presStyleIdx="4" presStyleCnt="6">
        <dgm:presLayoutVars>
          <dgm:bulletEnabled val="1"/>
        </dgm:presLayoutVars>
      </dgm:prSet>
      <dgm:spPr/>
    </dgm:pt>
    <dgm:pt modelId="{F835F024-0AE7-4F26-8C1C-7FE37ABEC935}" type="pres">
      <dgm:prSet presAssocID="{99751F3F-9AE7-4B6D-AF46-784EE1BB9520}" presName="sibTrans" presStyleLbl="sibTrans1D1" presStyleIdx="4" presStyleCnt="5"/>
      <dgm:spPr/>
    </dgm:pt>
    <dgm:pt modelId="{EEE30D74-4FBC-4453-8B0F-8AD3385021DB}" type="pres">
      <dgm:prSet presAssocID="{99751F3F-9AE7-4B6D-AF46-784EE1BB9520}" presName="connectorText" presStyleLbl="sibTrans1D1" presStyleIdx="4" presStyleCnt="5"/>
      <dgm:spPr/>
    </dgm:pt>
    <dgm:pt modelId="{EB8323A2-90F8-46BB-95EC-C69285316FB0}" type="pres">
      <dgm:prSet presAssocID="{0A295E5C-EF28-4AAD-8996-867222103B28}" presName="node" presStyleLbl="node1" presStyleIdx="5" presStyleCnt="6">
        <dgm:presLayoutVars>
          <dgm:bulletEnabled val="1"/>
        </dgm:presLayoutVars>
      </dgm:prSet>
      <dgm:spPr/>
    </dgm:pt>
  </dgm:ptLst>
  <dgm:cxnLst>
    <dgm:cxn modelId="{95B2FC00-FCA6-4710-8F92-FEB3C7B686D9}" type="presOf" srcId="{99751F3F-9AE7-4B6D-AF46-784EE1BB9520}" destId="{EEE30D74-4FBC-4453-8B0F-8AD3385021DB}" srcOrd="1" destOrd="0" presId="urn:microsoft.com/office/officeart/2016/7/layout/RepeatingBendingProcessNew"/>
    <dgm:cxn modelId="{1E5A6804-6590-4250-B826-98591967BE7F}" type="presOf" srcId="{F32BEF70-CE34-46BD-8A99-F3CE9A1EEF09}" destId="{A954EFAC-3A65-4518-8F7F-C1EE93B49144}" srcOrd="0" destOrd="0" presId="urn:microsoft.com/office/officeart/2016/7/layout/RepeatingBendingProcessNew"/>
    <dgm:cxn modelId="{8BD0780D-CD7C-492B-988F-67A99B9E03C4}" type="presOf" srcId="{33DB0710-207E-4037-A393-FC7F32CE96D6}" destId="{864B4BBE-1AF0-4F6B-94FF-ACF0E7CCD927}" srcOrd="0" destOrd="0" presId="urn:microsoft.com/office/officeart/2016/7/layout/RepeatingBendingProcessNew"/>
    <dgm:cxn modelId="{AA32650E-4059-4E7E-A964-892FB27D63CA}" type="presOf" srcId="{4436C2EB-E17F-4E8A-B48F-1F58D846BF52}" destId="{1A6BFB49-59FC-41E5-AC36-C7ADFEDC6F7B}" srcOrd="1" destOrd="0" presId="urn:microsoft.com/office/officeart/2016/7/layout/RepeatingBendingProcessNew"/>
    <dgm:cxn modelId="{6988590E-E82B-4C4B-86E3-AA9F913E2694}" type="presOf" srcId="{0A295E5C-EF28-4AAD-8996-867222103B28}" destId="{EB8323A2-90F8-46BB-95EC-C69285316FB0}" srcOrd="0" destOrd="0" presId="urn:microsoft.com/office/officeart/2016/7/layout/RepeatingBendingProcessNew"/>
    <dgm:cxn modelId="{1B1F2E21-0621-416D-A7E0-B4A364FB7223}" srcId="{C7F67E4F-212D-4CD1-A46D-16397DBD82B9}" destId="{33DB0710-207E-4037-A393-FC7F32CE96D6}" srcOrd="2" destOrd="0" parTransId="{0E3A7281-3878-4311-92F5-3AA64904773E}" sibTransId="{17EA9B2E-B4A4-42BA-ADAC-5AFA15CA2C5F}"/>
    <dgm:cxn modelId="{B5BB5527-6642-4629-A084-FFF67E76612F}" srcId="{C7F67E4F-212D-4CD1-A46D-16397DBD82B9}" destId="{DF11C6A8-1BA8-42A1-BF2F-13F07FDA3E8D}" srcOrd="0" destOrd="0" parTransId="{B3763057-F203-4B25-AA1F-D38EA1E8B137}" sibTransId="{E975CCEA-08BB-4FE7-A693-E7A279EC1952}"/>
    <dgm:cxn modelId="{E2F9C766-EF7C-4DAE-8E81-B153B8F3A22B}" srcId="{C7F67E4F-212D-4CD1-A46D-16397DBD82B9}" destId="{E91E6411-7B0C-492C-98EC-A0334E0796E3}" srcOrd="1" destOrd="0" parTransId="{C8904B6C-FD27-4CC4-BDC3-C36BB4273A8B}" sibTransId="{4436C2EB-E17F-4E8A-B48F-1F58D846BF52}"/>
    <dgm:cxn modelId="{92D5ED4A-0B81-42A0-A7E2-4E373A804768}" type="presOf" srcId="{99751F3F-9AE7-4B6D-AF46-784EE1BB9520}" destId="{F835F024-0AE7-4F26-8C1C-7FE37ABEC935}" srcOrd="0" destOrd="0" presId="urn:microsoft.com/office/officeart/2016/7/layout/RepeatingBendingProcessNew"/>
    <dgm:cxn modelId="{FDD36385-B219-4A0B-B91D-E9B73FFFFEC9}" srcId="{C7F67E4F-212D-4CD1-A46D-16397DBD82B9}" destId="{0A295E5C-EF28-4AAD-8996-867222103B28}" srcOrd="5" destOrd="0" parTransId="{1EE9EAC3-49A3-4E0E-8312-CF82CD726570}" sibTransId="{8F607AA2-3934-497E-9E27-39262F8C2E74}"/>
    <dgm:cxn modelId="{14FB6B9C-CE7E-4D1D-8348-CDD1965654DE}" type="presOf" srcId="{CD125B19-DC33-4562-93C0-8B211B71AEE3}" destId="{B55C589C-37FC-4D15-AFDC-09BEA742683F}" srcOrd="0" destOrd="0" presId="urn:microsoft.com/office/officeart/2016/7/layout/RepeatingBendingProcessNew"/>
    <dgm:cxn modelId="{E0BECEA4-14FB-4C59-8395-05FFB9C8D209}" type="presOf" srcId="{17EA9B2E-B4A4-42BA-ADAC-5AFA15CA2C5F}" destId="{4BCF9775-9A5B-4189-A253-298BAB92D629}" srcOrd="1" destOrd="0" presId="urn:microsoft.com/office/officeart/2016/7/layout/RepeatingBendingProcessNew"/>
    <dgm:cxn modelId="{462ACCB8-015E-4559-AB1F-499C77EA0165}" type="presOf" srcId="{E975CCEA-08BB-4FE7-A693-E7A279EC1952}" destId="{F9E05CD5-A671-433C-9344-95FF62CE31C6}" srcOrd="1" destOrd="0" presId="urn:microsoft.com/office/officeart/2016/7/layout/RepeatingBendingProcessNew"/>
    <dgm:cxn modelId="{CD01BFC7-CB32-47DE-94E5-8D222EF4CA72}" srcId="{C7F67E4F-212D-4CD1-A46D-16397DBD82B9}" destId="{23FFC640-25D7-4B07-BF0B-452736FC3162}" srcOrd="3" destOrd="0" parTransId="{97CD5D5E-9248-4505-A350-80C03E3E98DD}" sibTransId="{F32BEF70-CE34-46BD-8A99-F3CE9A1EEF09}"/>
    <dgm:cxn modelId="{217985D3-17D7-4591-9DC5-5F47C777AFC3}" type="presOf" srcId="{C7F67E4F-212D-4CD1-A46D-16397DBD82B9}" destId="{C1120A28-DC68-4231-8C72-4D28A5DCC467}" srcOrd="0" destOrd="0" presId="urn:microsoft.com/office/officeart/2016/7/layout/RepeatingBendingProcessNew"/>
    <dgm:cxn modelId="{3B4C4DD4-542E-469E-9229-D4F0FF9B84B6}" type="presOf" srcId="{E91E6411-7B0C-492C-98EC-A0334E0796E3}" destId="{616E69BD-7B89-4B22-A4C0-4FC5657C0B57}" srcOrd="0" destOrd="0" presId="urn:microsoft.com/office/officeart/2016/7/layout/RepeatingBendingProcessNew"/>
    <dgm:cxn modelId="{7EF4BCD5-53A2-4652-9672-E43F90A7CAE4}" type="presOf" srcId="{23FFC640-25D7-4B07-BF0B-452736FC3162}" destId="{D185C707-E200-459F-8DA5-AF18C8F14B88}" srcOrd="0" destOrd="0" presId="urn:microsoft.com/office/officeart/2016/7/layout/RepeatingBendingProcessNew"/>
    <dgm:cxn modelId="{016BA1D7-937E-4AAA-94C8-D20CDBD70543}" srcId="{C7F67E4F-212D-4CD1-A46D-16397DBD82B9}" destId="{CD125B19-DC33-4562-93C0-8B211B71AEE3}" srcOrd="4" destOrd="0" parTransId="{0FA02996-9CD3-4024-8464-D3590CBF5F1F}" sibTransId="{99751F3F-9AE7-4B6D-AF46-784EE1BB9520}"/>
    <dgm:cxn modelId="{0D23EBDC-2F7F-4FE0-95F5-94F93CEFFF13}" type="presOf" srcId="{E975CCEA-08BB-4FE7-A693-E7A279EC1952}" destId="{14157337-6E8C-45C1-B62F-EAAB0B4205C9}" srcOrd="0" destOrd="0" presId="urn:microsoft.com/office/officeart/2016/7/layout/RepeatingBendingProcessNew"/>
    <dgm:cxn modelId="{E06A27E4-D759-4AFB-A135-FB6DA603F3FC}" type="presOf" srcId="{F32BEF70-CE34-46BD-8A99-F3CE9A1EEF09}" destId="{AE769BB6-CAAB-4DD8-A45F-24243CA846A1}" srcOrd="1" destOrd="0" presId="urn:microsoft.com/office/officeart/2016/7/layout/RepeatingBendingProcessNew"/>
    <dgm:cxn modelId="{E781D3EF-E2C2-4F3B-B886-93F4292C3DD8}" type="presOf" srcId="{DF11C6A8-1BA8-42A1-BF2F-13F07FDA3E8D}" destId="{6958BF86-0CC1-40A3-890B-AD5A720E545E}" srcOrd="0" destOrd="0" presId="urn:microsoft.com/office/officeart/2016/7/layout/RepeatingBendingProcessNew"/>
    <dgm:cxn modelId="{19D3A8F4-C304-4A73-B6BF-3C9E28D6D95A}" type="presOf" srcId="{17EA9B2E-B4A4-42BA-ADAC-5AFA15CA2C5F}" destId="{A7225BE7-7CD3-4FAF-B303-FF56507E0F86}" srcOrd="0" destOrd="0" presId="urn:microsoft.com/office/officeart/2016/7/layout/RepeatingBendingProcessNew"/>
    <dgm:cxn modelId="{49ACCCFB-4DDC-4B88-B854-E572C3D5BE4A}" type="presOf" srcId="{4436C2EB-E17F-4E8A-B48F-1F58D846BF52}" destId="{0E2AAB72-4207-446F-A9E6-AFF09A294013}" srcOrd="0" destOrd="0" presId="urn:microsoft.com/office/officeart/2016/7/layout/RepeatingBendingProcessNew"/>
    <dgm:cxn modelId="{A6CB0BA5-EDBE-43E0-A674-0DFF9EC1C91A}" type="presParOf" srcId="{C1120A28-DC68-4231-8C72-4D28A5DCC467}" destId="{6958BF86-0CC1-40A3-890B-AD5A720E545E}" srcOrd="0" destOrd="0" presId="urn:microsoft.com/office/officeart/2016/7/layout/RepeatingBendingProcessNew"/>
    <dgm:cxn modelId="{C919C805-7C5A-4EE0-BE84-71329D6419B3}" type="presParOf" srcId="{C1120A28-DC68-4231-8C72-4D28A5DCC467}" destId="{14157337-6E8C-45C1-B62F-EAAB0B4205C9}" srcOrd="1" destOrd="0" presId="urn:microsoft.com/office/officeart/2016/7/layout/RepeatingBendingProcessNew"/>
    <dgm:cxn modelId="{A2FE33BC-55C4-449C-959C-329FB651C700}" type="presParOf" srcId="{14157337-6E8C-45C1-B62F-EAAB0B4205C9}" destId="{F9E05CD5-A671-433C-9344-95FF62CE31C6}" srcOrd="0" destOrd="0" presId="urn:microsoft.com/office/officeart/2016/7/layout/RepeatingBendingProcessNew"/>
    <dgm:cxn modelId="{2C201465-5F56-4239-9AA8-6AA211E0A06B}" type="presParOf" srcId="{C1120A28-DC68-4231-8C72-4D28A5DCC467}" destId="{616E69BD-7B89-4B22-A4C0-4FC5657C0B57}" srcOrd="2" destOrd="0" presId="urn:microsoft.com/office/officeart/2016/7/layout/RepeatingBendingProcessNew"/>
    <dgm:cxn modelId="{EF09E7FC-8106-467C-A44C-73400FD8D7B0}" type="presParOf" srcId="{C1120A28-DC68-4231-8C72-4D28A5DCC467}" destId="{0E2AAB72-4207-446F-A9E6-AFF09A294013}" srcOrd="3" destOrd="0" presId="urn:microsoft.com/office/officeart/2016/7/layout/RepeatingBendingProcessNew"/>
    <dgm:cxn modelId="{124164FF-6E0F-4BEC-8500-5A8CE7507940}" type="presParOf" srcId="{0E2AAB72-4207-446F-A9E6-AFF09A294013}" destId="{1A6BFB49-59FC-41E5-AC36-C7ADFEDC6F7B}" srcOrd="0" destOrd="0" presId="urn:microsoft.com/office/officeart/2016/7/layout/RepeatingBendingProcessNew"/>
    <dgm:cxn modelId="{13BEBC0A-CEB1-45A8-8C1B-763B98A03E5D}" type="presParOf" srcId="{C1120A28-DC68-4231-8C72-4D28A5DCC467}" destId="{864B4BBE-1AF0-4F6B-94FF-ACF0E7CCD927}" srcOrd="4" destOrd="0" presId="urn:microsoft.com/office/officeart/2016/7/layout/RepeatingBendingProcessNew"/>
    <dgm:cxn modelId="{AAD054B0-867F-4C59-9922-C8C2174A68DA}" type="presParOf" srcId="{C1120A28-DC68-4231-8C72-4D28A5DCC467}" destId="{A7225BE7-7CD3-4FAF-B303-FF56507E0F86}" srcOrd="5" destOrd="0" presId="urn:microsoft.com/office/officeart/2016/7/layout/RepeatingBendingProcessNew"/>
    <dgm:cxn modelId="{7FFB45E5-13CC-4124-9D6D-E8EC0A8BD01A}" type="presParOf" srcId="{A7225BE7-7CD3-4FAF-B303-FF56507E0F86}" destId="{4BCF9775-9A5B-4189-A253-298BAB92D629}" srcOrd="0" destOrd="0" presId="urn:microsoft.com/office/officeart/2016/7/layout/RepeatingBendingProcessNew"/>
    <dgm:cxn modelId="{A8844EDD-1E15-42AF-90C2-220EE3CAF01C}" type="presParOf" srcId="{C1120A28-DC68-4231-8C72-4D28A5DCC467}" destId="{D185C707-E200-459F-8DA5-AF18C8F14B88}" srcOrd="6" destOrd="0" presId="urn:microsoft.com/office/officeart/2016/7/layout/RepeatingBendingProcessNew"/>
    <dgm:cxn modelId="{38DADE1A-F051-441F-9380-9F4346E69619}" type="presParOf" srcId="{C1120A28-DC68-4231-8C72-4D28A5DCC467}" destId="{A954EFAC-3A65-4518-8F7F-C1EE93B49144}" srcOrd="7" destOrd="0" presId="urn:microsoft.com/office/officeart/2016/7/layout/RepeatingBendingProcessNew"/>
    <dgm:cxn modelId="{3B799C10-353A-49D5-867E-4241838872F0}" type="presParOf" srcId="{A954EFAC-3A65-4518-8F7F-C1EE93B49144}" destId="{AE769BB6-CAAB-4DD8-A45F-24243CA846A1}" srcOrd="0" destOrd="0" presId="urn:microsoft.com/office/officeart/2016/7/layout/RepeatingBendingProcessNew"/>
    <dgm:cxn modelId="{63EF5A25-9631-470C-B402-7EC2A3CC67C6}" type="presParOf" srcId="{C1120A28-DC68-4231-8C72-4D28A5DCC467}" destId="{B55C589C-37FC-4D15-AFDC-09BEA742683F}" srcOrd="8" destOrd="0" presId="urn:microsoft.com/office/officeart/2016/7/layout/RepeatingBendingProcessNew"/>
    <dgm:cxn modelId="{498666AF-40E7-4BFB-B157-4699A9B0D608}" type="presParOf" srcId="{C1120A28-DC68-4231-8C72-4D28A5DCC467}" destId="{F835F024-0AE7-4F26-8C1C-7FE37ABEC935}" srcOrd="9" destOrd="0" presId="urn:microsoft.com/office/officeart/2016/7/layout/RepeatingBendingProcessNew"/>
    <dgm:cxn modelId="{B10DF8A3-E233-4D41-AB97-045E29889523}" type="presParOf" srcId="{F835F024-0AE7-4F26-8C1C-7FE37ABEC935}" destId="{EEE30D74-4FBC-4453-8B0F-8AD3385021DB}" srcOrd="0" destOrd="0" presId="urn:microsoft.com/office/officeart/2016/7/layout/RepeatingBendingProcessNew"/>
    <dgm:cxn modelId="{A92F4F21-CD16-4C12-960E-022A361BBB10}" type="presParOf" srcId="{C1120A28-DC68-4231-8C72-4D28A5DCC467}" destId="{EB8323A2-90F8-46BB-95EC-C69285316FB0}"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C9ED982-2C0B-46D1-89FA-81C152BDD63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3F6A1CA-83DA-4533-B48E-459066B557F2}">
      <dgm:prSet/>
      <dgm:spPr/>
      <dgm:t>
        <a:bodyPr/>
        <a:lstStyle/>
        <a:p>
          <a:r>
            <a:rPr lang="en-US"/>
            <a:t>Seberapa tinggi kompetensi komunikasi CS ? </a:t>
          </a:r>
        </a:p>
      </dgm:t>
    </dgm:pt>
    <dgm:pt modelId="{718694CC-21C8-492E-B86C-681A5B10B3AC}" type="parTrans" cxnId="{DD746215-10CB-4B29-B67A-BB48A0AF4EF4}">
      <dgm:prSet/>
      <dgm:spPr/>
      <dgm:t>
        <a:bodyPr/>
        <a:lstStyle/>
        <a:p>
          <a:endParaRPr lang="en-US"/>
        </a:p>
      </dgm:t>
    </dgm:pt>
    <dgm:pt modelId="{19B8A4F0-C1DE-435B-868D-33FFCA14CF29}" type="sibTrans" cxnId="{DD746215-10CB-4B29-B67A-BB48A0AF4EF4}">
      <dgm:prSet/>
      <dgm:spPr/>
      <dgm:t>
        <a:bodyPr/>
        <a:lstStyle/>
        <a:p>
          <a:endParaRPr lang="en-US"/>
        </a:p>
      </dgm:t>
    </dgm:pt>
    <dgm:pt modelId="{CCF9B90D-55C9-4199-94B5-64426353D944}">
      <dgm:prSet/>
      <dgm:spPr/>
      <dgm:t>
        <a:bodyPr/>
        <a:lstStyle/>
        <a:p>
          <a:r>
            <a:rPr lang="en-US"/>
            <a:t>Seberapa tinggi Kepuasan customer pada  pelayanan? </a:t>
          </a:r>
        </a:p>
      </dgm:t>
    </dgm:pt>
    <dgm:pt modelId="{E5087BAD-AB15-4465-A391-6692C4225B94}" type="parTrans" cxnId="{BCCA61AE-FA25-44A1-8079-408BB3EE11D1}">
      <dgm:prSet/>
      <dgm:spPr/>
      <dgm:t>
        <a:bodyPr/>
        <a:lstStyle/>
        <a:p>
          <a:endParaRPr lang="en-US"/>
        </a:p>
      </dgm:t>
    </dgm:pt>
    <dgm:pt modelId="{33053E3E-0952-46AA-AB08-CB5F1BE09C36}" type="sibTrans" cxnId="{BCCA61AE-FA25-44A1-8079-408BB3EE11D1}">
      <dgm:prSet/>
      <dgm:spPr/>
      <dgm:t>
        <a:bodyPr/>
        <a:lstStyle/>
        <a:p>
          <a:endParaRPr lang="en-US"/>
        </a:p>
      </dgm:t>
    </dgm:pt>
    <dgm:pt modelId="{03D3D1DB-95CB-4883-80AF-AA57B8E5C1C9}">
      <dgm:prSet/>
      <dgm:spPr/>
      <dgm:t>
        <a:bodyPr/>
        <a:lstStyle/>
        <a:p>
          <a:r>
            <a:rPr lang="en-US"/>
            <a:t>Seberapa besar pengaruh kompetensi komunikasi CS terhadap kepuasan pelayanan? </a:t>
          </a:r>
        </a:p>
      </dgm:t>
    </dgm:pt>
    <dgm:pt modelId="{955A77D6-EA40-4EA9-92F8-D358C6BC1BB3}" type="parTrans" cxnId="{926876D2-51C1-44B3-A564-60565FBBA2B7}">
      <dgm:prSet/>
      <dgm:spPr/>
      <dgm:t>
        <a:bodyPr/>
        <a:lstStyle/>
        <a:p>
          <a:endParaRPr lang="en-US"/>
        </a:p>
      </dgm:t>
    </dgm:pt>
    <dgm:pt modelId="{1861C4A1-0CD6-42EE-96F6-9EF0D5F11877}" type="sibTrans" cxnId="{926876D2-51C1-44B3-A564-60565FBBA2B7}">
      <dgm:prSet/>
      <dgm:spPr/>
      <dgm:t>
        <a:bodyPr/>
        <a:lstStyle/>
        <a:p>
          <a:endParaRPr lang="en-US"/>
        </a:p>
      </dgm:t>
    </dgm:pt>
    <dgm:pt modelId="{7D2ABAC8-3C1A-4645-AF4B-B6D92406F6F5}" type="pres">
      <dgm:prSet presAssocID="{FC9ED982-2C0B-46D1-89FA-81C152BDD638}" presName="linear" presStyleCnt="0">
        <dgm:presLayoutVars>
          <dgm:animLvl val="lvl"/>
          <dgm:resizeHandles val="exact"/>
        </dgm:presLayoutVars>
      </dgm:prSet>
      <dgm:spPr/>
    </dgm:pt>
    <dgm:pt modelId="{7AA39D73-7F88-4459-AB94-8E7239F3F8D1}" type="pres">
      <dgm:prSet presAssocID="{D3F6A1CA-83DA-4533-B48E-459066B557F2}" presName="parentText" presStyleLbl="node1" presStyleIdx="0" presStyleCnt="3">
        <dgm:presLayoutVars>
          <dgm:chMax val="0"/>
          <dgm:bulletEnabled val="1"/>
        </dgm:presLayoutVars>
      </dgm:prSet>
      <dgm:spPr/>
    </dgm:pt>
    <dgm:pt modelId="{84A81640-EE9B-42D2-B15C-FA8DCBEF75C2}" type="pres">
      <dgm:prSet presAssocID="{19B8A4F0-C1DE-435B-868D-33FFCA14CF29}" presName="spacer" presStyleCnt="0"/>
      <dgm:spPr/>
    </dgm:pt>
    <dgm:pt modelId="{98E6BF96-EF15-4CB0-97E5-44D2C1F38962}" type="pres">
      <dgm:prSet presAssocID="{CCF9B90D-55C9-4199-94B5-64426353D944}" presName="parentText" presStyleLbl="node1" presStyleIdx="1" presStyleCnt="3">
        <dgm:presLayoutVars>
          <dgm:chMax val="0"/>
          <dgm:bulletEnabled val="1"/>
        </dgm:presLayoutVars>
      </dgm:prSet>
      <dgm:spPr/>
    </dgm:pt>
    <dgm:pt modelId="{2E19F378-21F3-4BFB-8FA9-68E373F5E32D}" type="pres">
      <dgm:prSet presAssocID="{33053E3E-0952-46AA-AB08-CB5F1BE09C36}" presName="spacer" presStyleCnt="0"/>
      <dgm:spPr/>
    </dgm:pt>
    <dgm:pt modelId="{DF7D8892-D50E-42F5-AD77-A257E7C16203}" type="pres">
      <dgm:prSet presAssocID="{03D3D1DB-95CB-4883-80AF-AA57B8E5C1C9}" presName="parentText" presStyleLbl="node1" presStyleIdx="2" presStyleCnt="3">
        <dgm:presLayoutVars>
          <dgm:chMax val="0"/>
          <dgm:bulletEnabled val="1"/>
        </dgm:presLayoutVars>
      </dgm:prSet>
      <dgm:spPr/>
    </dgm:pt>
  </dgm:ptLst>
  <dgm:cxnLst>
    <dgm:cxn modelId="{DD746215-10CB-4B29-B67A-BB48A0AF4EF4}" srcId="{FC9ED982-2C0B-46D1-89FA-81C152BDD638}" destId="{D3F6A1CA-83DA-4533-B48E-459066B557F2}" srcOrd="0" destOrd="0" parTransId="{718694CC-21C8-492E-B86C-681A5B10B3AC}" sibTransId="{19B8A4F0-C1DE-435B-868D-33FFCA14CF29}"/>
    <dgm:cxn modelId="{25BAB179-5159-424A-9E90-6B9A85E622F2}" type="presOf" srcId="{03D3D1DB-95CB-4883-80AF-AA57B8E5C1C9}" destId="{DF7D8892-D50E-42F5-AD77-A257E7C16203}" srcOrd="0" destOrd="0" presId="urn:microsoft.com/office/officeart/2005/8/layout/vList2"/>
    <dgm:cxn modelId="{72F9019B-C2DA-4FD7-9B31-C64C34CCAB33}" type="presOf" srcId="{D3F6A1CA-83DA-4533-B48E-459066B557F2}" destId="{7AA39D73-7F88-4459-AB94-8E7239F3F8D1}" srcOrd="0" destOrd="0" presId="urn:microsoft.com/office/officeart/2005/8/layout/vList2"/>
    <dgm:cxn modelId="{302D4A9B-D573-4F21-B8D7-8F8555264754}" type="presOf" srcId="{FC9ED982-2C0B-46D1-89FA-81C152BDD638}" destId="{7D2ABAC8-3C1A-4645-AF4B-B6D92406F6F5}" srcOrd="0" destOrd="0" presId="urn:microsoft.com/office/officeart/2005/8/layout/vList2"/>
    <dgm:cxn modelId="{7F5A819C-5DA1-459F-B9E2-1745298A8058}" type="presOf" srcId="{CCF9B90D-55C9-4199-94B5-64426353D944}" destId="{98E6BF96-EF15-4CB0-97E5-44D2C1F38962}" srcOrd="0" destOrd="0" presId="urn:microsoft.com/office/officeart/2005/8/layout/vList2"/>
    <dgm:cxn modelId="{BCCA61AE-FA25-44A1-8079-408BB3EE11D1}" srcId="{FC9ED982-2C0B-46D1-89FA-81C152BDD638}" destId="{CCF9B90D-55C9-4199-94B5-64426353D944}" srcOrd="1" destOrd="0" parTransId="{E5087BAD-AB15-4465-A391-6692C4225B94}" sibTransId="{33053E3E-0952-46AA-AB08-CB5F1BE09C36}"/>
    <dgm:cxn modelId="{926876D2-51C1-44B3-A564-60565FBBA2B7}" srcId="{FC9ED982-2C0B-46D1-89FA-81C152BDD638}" destId="{03D3D1DB-95CB-4883-80AF-AA57B8E5C1C9}" srcOrd="2" destOrd="0" parTransId="{955A77D6-EA40-4EA9-92F8-D358C6BC1BB3}" sibTransId="{1861C4A1-0CD6-42EE-96F6-9EF0D5F11877}"/>
    <dgm:cxn modelId="{9467F036-03AE-43FE-946A-59732504217B}" type="presParOf" srcId="{7D2ABAC8-3C1A-4645-AF4B-B6D92406F6F5}" destId="{7AA39D73-7F88-4459-AB94-8E7239F3F8D1}" srcOrd="0" destOrd="0" presId="urn:microsoft.com/office/officeart/2005/8/layout/vList2"/>
    <dgm:cxn modelId="{37590F93-7468-470A-9728-88C1F4B8C8A6}" type="presParOf" srcId="{7D2ABAC8-3C1A-4645-AF4B-B6D92406F6F5}" destId="{84A81640-EE9B-42D2-B15C-FA8DCBEF75C2}" srcOrd="1" destOrd="0" presId="urn:microsoft.com/office/officeart/2005/8/layout/vList2"/>
    <dgm:cxn modelId="{14704B2B-30D9-456A-A753-9D86FD6BAB97}" type="presParOf" srcId="{7D2ABAC8-3C1A-4645-AF4B-B6D92406F6F5}" destId="{98E6BF96-EF15-4CB0-97E5-44D2C1F38962}" srcOrd="2" destOrd="0" presId="urn:microsoft.com/office/officeart/2005/8/layout/vList2"/>
    <dgm:cxn modelId="{0B4D7743-5CE2-416E-B473-8C4D7DC4802C}" type="presParOf" srcId="{7D2ABAC8-3C1A-4645-AF4B-B6D92406F6F5}" destId="{2E19F378-21F3-4BFB-8FA9-68E373F5E32D}" srcOrd="3" destOrd="0" presId="urn:microsoft.com/office/officeart/2005/8/layout/vList2"/>
    <dgm:cxn modelId="{35C03E7D-98E0-4A75-9DA4-1E5E8F78B810}" type="presParOf" srcId="{7D2ABAC8-3C1A-4645-AF4B-B6D92406F6F5}" destId="{DF7D8892-D50E-42F5-AD77-A257E7C1620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17F7E3C-7604-4E09-95E8-988DC997D32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4823209F-AD8E-4D9E-98FB-62CB77CCBF75}">
      <dgm:prSet/>
      <dgm:spPr/>
      <dgm:t>
        <a:bodyPr/>
        <a:lstStyle/>
        <a:p>
          <a:r>
            <a:rPr lang="en-US"/>
            <a:t>Manfaat praktis</a:t>
          </a:r>
        </a:p>
      </dgm:t>
    </dgm:pt>
    <dgm:pt modelId="{5B5212DC-0DB2-4990-AC33-2B334B69072C}" type="parTrans" cxnId="{A0E68845-3AB4-42E2-92AE-EC370049735D}">
      <dgm:prSet/>
      <dgm:spPr/>
      <dgm:t>
        <a:bodyPr/>
        <a:lstStyle/>
        <a:p>
          <a:endParaRPr lang="en-US"/>
        </a:p>
      </dgm:t>
    </dgm:pt>
    <dgm:pt modelId="{D8DF414B-BD3D-4F33-BB8F-4B054207BDBF}" type="sibTrans" cxnId="{A0E68845-3AB4-42E2-92AE-EC370049735D}">
      <dgm:prSet/>
      <dgm:spPr/>
      <dgm:t>
        <a:bodyPr/>
        <a:lstStyle/>
        <a:p>
          <a:endParaRPr lang="en-US"/>
        </a:p>
      </dgm:t>
    </dgm:pt>
    <dgm:pt modelId="{B3986923-18CD-4B3D-845F-DF67E7EA19F0}">
      <dgm:prSet/>
      <dgm:spPr/>
      <dgm:t>
        <a:bodyPr/>
        <a:lstStyle/>
        <a:p>
          <a:r>
            <a:rPr lang="en-US"/>
            <a:t>Manfaat teoritis</a:t>
          </a:r>
        </a:p>
      </dgm:t>
    </dgm:pt>
    <dgm:pt modelId="{96E3096E-C4D8-4056-A56A-D88549130D28}" type="parTrans" cxnId="{2C4450DB-24C9-4B58-BAA2-ED57D21D75D0}">
      <dgm:prSet/>
      <dgm:spPr/>
      <dgm:t>
        <a:bodyPr/>
        <a:lstStyle/>
        <a:p>
          <a:endParaRPr lang="en-US"/>
        </a:p>
      </dgm:t>
    </dgm:pt>
    <dgm:pt modelId="{A3AAA6AE-5671-49BC-A8A8-2A1370DB784C}" type="sibTrans" cxnId="{2C4450DB-24C9-4B58-BAA2-ED57D21D75D0}">
      <dgm:prSet/>
      <dgm:spPr/>
      <dgm:t>
        <a:bodyPr/>
        <a:lstStyle/>
        <a:p>
          <a:endParaRPr lang="en-US"/>
        </a:p>
      </dgm:t>
    </dgm:pt>
    <dgm:pt modelId="{7C200565-B313-422C-820D-57A365185C98}" type="pres">
      <dgm:prSet presAssocID="{D17F7E3C-7604-4E09-95E8-988DC997D326}" presName="hierChild1" presStyleCnt="0">
        <dgm:presLayoutVars>
          <dgm:chPref val="1"/>
          <dgm:dir/>
          <dgm:animOne val="branch"/>
          <dgm:animLvl val="lvl"/>
          <dgm:resizeHandles/>
        </dgm:presLayoutVars>
      </dgm:prSet>
      <dgm:spPr/>
    </dgm:pt>
    <dgm:pt modelId="{935B7B51-6087-4901-BB84-C1CA3CDFEC6A}" type="pres">
      <dgm:prSet presAssocID="{4823209F-AD8E-4D9E-98FB-62CB77CCBF75}" presName="hierRoot1" presStyleCnt="0"/>
      <dgm:spPr/>
    </dgm:pt>
    <dgm:pt modelId="{D19746AE-7FF4-4536-9EDE-29D3C6EF03BA}" type="pres">
      <dgm:prSet presAssocID="{4823209F-AD8E-4D9E-98FB-62CB77CCBF75}" presName="composite" presStyleCnt="0"/>
      <dgm:spPr/>
    </dgm:pt>
    <dgm:pt modelId="{A533F851-B245-4E66-8FD3-DB48FE69A8E9}" type="pres">
      <dgm:prSet presAssocID="{4823209F-AD8E-4D9E-98FB-62CB77CCBF75}" presName="background" presStyleLbl="node0" presStyleIdx="0" presStyleCnt="2"/>
      <dgm:spPr/>
    </dgm:pt>
    <dgm:pt modelId="{DD91C465-6E0C-4B8B-9353-1E5CA2583375}" type="pres">
      <dgm:prSet presAssocID="{4823209F-AD8E-4D9E-98FB-62CB77CCBF75}" presName="text" presStyleLbl="fgAcc0" presStyleIdx="0" presStyleCnt="2">
        <dgm:presLayoutVars>
          <dgm:chPref val="3"/>
        </dgm:presLayoutVars>
      </dgm:prSet>
      <dgm:spPr/>
    </dgm:pt>
    <dgm:pt modelId="{528C71BD-8BE2-4895-9547-1E5FBD4B3F66}" type="pres">
      <dgm:prSet presAssocID="{4823209F-AD8E-4D9E-98FB-62CB77CCBF75}" presName="hierChild2" presStyleCnt="0"/>
      <dgm:spPr/>
    </dgm:pt>
    <dgm:pt modelId="{90896117-E583-419F-9701-A4494A5FDB7E}" type="pres">
      <dgm:prSet presAssocID="{B3986923-18CD-4B3D-845F-DF67E7EA19F0}" presName="hierRoot1" presStyleCnt="0"/>
      <dgm:spPr/>
    </dgm:pt>
    <dgm:pt modelId="{EF09F8E4-808C-433A-9CF4-C7E460B1C66B}" type="pres">
      <dgm:prSet presAssocID="{B3986923-18CD-4B3D-845F-DF67E7EA19F0}" presName="composite" presStyleCnt="0"/>
      <dgm:spPr/>
    </dgm:pt>
    <dgm:pt modelId="{F60D0294-ABC4-4530-9F9C-E939842BB236}" type="pres">
      <dgm:prSet presAssocID="{B3986923-18CD-4B3D-845F-DF67E7EA19F0}" presName="background" presStyleLbl="node0" presStyleIdx="1" presStyleCnt="2"/>
      <dgm:spPr/>
    </dgm:pt>
    <dgm:pt modelId="{5AAA8E01-2159-457B-B841-352E5C623642}" type="pres">
      <dgm:prSet presAssocID="{B3986923-18CD-4B3D-845F-DF67E7EA19F0}" presName="text" presStyleLbl="fgAcc0" presStyleIdx="1" presStyleCnt="2">
        <dgm:presLayoutVars>
          <dgm:chPref val="3"/>
        </dgm:presLayoutVars>
      </dgm:prSet>
      <dgm:spPr/>
    </dgm:pt>
    <dgm:pt modelId="{3E344F99-93DC-4CDE-AE82-9784EE075C6F}" type="pres">
      <dgm:prSet presAssocID="{B3986923-18CD-4B3D-845F-DF67E7EA19F0}" presName="hierChild2" presStyleCnt="0"/>
      <dgm:spPr/>
    </dgm:pt>
  </dgm:ptLst>
  <dgm:cxnLst>
    <dgm:cxn modelId="{2D9FCB24-E880-45B3-BD1E-70135B767200}" type="presOf" srcId="{B3986923-18CD-4B3D-845F-DF67E7EA19F0}" destId="{5AAA8E01-2159-457B-B841-352E5C623642}" srcOrd="0" destOrd="0" presId="urn:microsoft.com/office/officeart/2005/8/layout/hierarchy1"/>
    <dgm:cxn modelId="{A0E68845-3AB4-42E2-92AE-EC370049735D}" srcId="{D17F7E3C-7604-4E09-95E8-988DC997D326}" destId="{4823209F-AD8E-4D9E-98FB-62CB77CCBF75}" srcOrd="0" destOrd="0" parTransId="{5B5212DC-0DB2-4990-AC33-2B334B69072C}" sibTransId="{D8DF414B-BD3D-4F33-BB8F-4B054207BDBF}"/>
    <dgm:cxn modelId="{CB537F97-CDBB-4969-81D2-ED55D067F20A}" type="presOf" srcId="{4823209F-AD8E-4D9E-98FB-62CB77CCBF75}" destId="{DD91C465-6E0C-4B8B-9353-1E5CA2583375}" srcOrd="0" destOrd="0" presId="urn:microsoft.com/office/officeart/2005/8/layout/hierarchy1"/>
    <dgm:cxn modelId="{F2B2319D-62D3-4E2B-9F41-32BF5AE43541}" type="presOf" srcId="{D17F7E3C-7604-4E09-95E8-988DC997D326}" destId="{7C200565-B313-422C-820D-57A365185C98}" srcOrd="0" destOrd="0" presId="urn:microsoft.com/office/officeart/2005/8/layout/hierarchy1"/>
    <dgm:cxn modelId="{2C4450DB-24C9-4B58-BAA2-ED57D21D75D0}" srcId="{D17F7E3C-7604-4E09-95E8-988DC997D326}" destId="{B3986923-18CD-4B3D-845F-DF67E7EA19F0}" srcOrd="1" destOrd="0" parTransId="{96E3096E-C4D8-4056-A56A-D88549130D28}" sibTransId="{A3AAA6AE-5671-49BC-A8A8-2A1370DB784C}"/>
    <dgm:cxn modelId="{1AA97D02-7D5F-4BC6-8824-306325C73C31}" type="presParOf" srcId="{7C200565-B313-422C-820D-57A365185C98}" destId="{935B7B51-6087-4901-BB84-C1CA3CDFEC6A}" srcOrd="0" destOrd="0" presId="urn:microsoft.com/office/officeart/2005/8/layout/hierarchy1"/>
    <dgm:cxn modelId="{BDA0E61D-03C0-4D7B-9463-3B8FD264839B}" type="presParOf" srcId="{935B7B51-6087-4901-BB84-C1CA3CDFEC6A}" destId="{D19746AE-7FF4-4536-9EDE-29D3C6EF03BA}" srcOrd="0" destOrd="0" presId="urn:microsoft.com/office/officeart/2005/8/layout/hierarchy1"/>
    <dgm:cxn modelId="{52F808E2-99DC-4B83-BF67-1DCD20DED0F3}" type="presParOf" srcId="{D19746AE-7FF4-4536-9EDE-29D3C6EF03BA}" destId="{A533F851-B245-4E66-8FD3-DB48FE69A8E9}" srcOrd="0" destOrd="0" presId="urn:microsoft.com/office/officeart/2005/8/layout/hierarchy1"/>
    <dgm:cxn modelId="{730109DB-BC8D-41DC-880A-A08F7F8C57D8}" type="presParOf" srcId="{D19746AE-7FF4-4536-9EDE-29D3C6EF03BA}" destId="{DD91C465-6E0C-4B8B-9353-1E5CA2583375}" srcOrd="1" destOrd="0" presId="urn:microsoft.com/office/officeart/2005/8/layout/hierarchy1"/>
    <dgm:cxn modelId="{2B0F3980-C54E-49F7-815D-4DD9CA804693}" type="presParOf" srcId="{935B7B51-6087-4901-BB84-C1CA3CDFEC6A}" destId="{528C71BD-8BE2-4895-9547-1E5FBD4B3F66}" srcOrd="1" destOrd="0" presId="urn:microsoft.com/office/officeart/2005/8/layout/hierarchy1"/>
    <dgm:cxn modelId="{DDAFD05D-A2B7-444C-96F8-35E4E142DA14}" type="presParOf" srcId="{7C200565-B313-422C-820D-57A365185C98}" destId="{90896117-E583-419F-9701-A4494A5FDB7E}" srcOrd="1" destOrd="0" presId="urn:microsoft.com/office/officeart/2005/8/layout/hierarchy1"/>
    <dgm:cxn modelId="{09CA0730-4F21-4D59-A616-5912B2BBCCF9}" type="presParOf" srcId="{90896117-E583-419F-9701-A4494A5FDB7E}" destId="{EF09F8E4-808C-433A-9CF4-C7E460B1C66B}" srcOrd="0" destOrd="0" presId="urn:microsoft.com/office/officeart/2005/8/layout/hierarchy1"/>
    <dgm:cxn modelId="{D653AD74-2504-4EAB-903B-6E3A00E32AF4}" type="presParOf" srcId="{EF09F8E4-808C-433A-9CF4-C7E460B1C66B}" destId="{F60D0294-ABC4-4530-9F9C-E939842BB236}" srcOrd="0" destOrd="0" presId="urn:microsoft.com/office/officeart/2005/8/layout/hierarchy1"/>
    <dgm:cxn modelId="{F8FD1884-9E5B-4EFF-A871-1E8B0D96A541}" type="presParOf" srcId="{EF09F8E4-808C-433A-9CF4-C7E460B1C66B}" destId="{5AAA8E01-2159-457B-B841-352E5C623642}" srcOrd="1" destOrd="0" presId="urn:microsoft.com/office/officeart/2005/8/layout/hierarchy1"/>
    <dgm:cxn modelId="{2DD5249C-17C9-4CF1-B95C-BE5C2D006991}" type="presParOf" srcId="{90896117-E583-419F-9701-A4494A5FDB7E}" destId="{3E344F99-93DC-4CDE-AE82-9784EE075C6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B91235-E103-45CC-B63A-88C5519175E9}" type="doc">
      <dgm:prSet loTypeId="urn:microsoft.com/office/officeart/2005/8/layout/process5" loCatId="process" qsTypeId="urn:microsoft.com/office/officeart/2005/8/quickstyle/simple1" qsCatId="simple" csTypeId="urn:microsoft.com/office/officeart/2005/8/colors/colorful1" csCatId="colorful" phldr="1"/>
      <dgm:spPr/>
      <dgm:t>
        <a:bodyPr/>
        <a:lstStyle/>
        <a:p>
          <a:endParaRPr lang="en-US"/>
        </a:p>
      </dgm:t>
    </dgm:pt>
    <dgm:pt modelId="{D6F7B65A-C01A-481F-9AB7-E68936BE920B}">
      <dgm:prSet/>
      <dgm:spPr/>
      <dgm:t>
        <a:bodyPr/>
        <a:lstStyle/>
        <a:p>
          <a:r>
            <a:rPr lang="en-US" dirty="0"/>
            <a:t>II. </a:t>
          </a:r>
          <a:r>
            <a:rPr lang="en-US" dirty="0" err="1">
              <a:solidFill>
                <a:schemeClr val="tx1"/>
              </a:solidFill>
            </a:rPr>
            <a:t>Landasan</a:t>
          </a:r>
          <a:r>
            <a:rPr lang="en-US" dirty="0">
              <a:solidFill>
                <a:schemeClr val="tx1"/>
              </a:solidFill>
            </a:rPr>
            <a:t> </a:t>
          </a:r>
          <a:r>
            <a:rPr lang="en-US" dirty="0" err="1">
              <a:solidFill>
                <a:schemeClr val="tx1"/>
              </a:solidFill>
            </a:rPr>
            <a:t>teori</a:t>
          </a:r>
          <a:r>
            <a:rPr lang="en-US" dirty="0">
              <a:solidFill>
                <a:schemeClr val="tx1"/>
              </a:solidFill>
            </a:rPr>
            <a:t>, </a:t>
          </a:r>
          <a:r>
            <a:rPr lang="en-US" dirty="0" err="1">
              <a:solidFill>
                <a:schemeClr val="tx1"/>
              </a:solidFill>
            </a:rPr>
            <a:t>konsep</a:t>
          </a:r>
          <a:r>
            <a:rPr lang="en-US" dirty="0">
              <a:solidFill>
                <a:schemeClr val="tx1"/>
              </a:solidFill>
            </a:rPr>
            <a:t>, </a:t>
          </a:r>
          <a:r>
            <a:rPr lang="en-US" dirty="0" err="1">
              <a:solidFill>
                <a:schemeClr val="tx1"/>
              </a:solidFill>
            </a:rPr>
            <a:t>kerangka</a:t>
          </a:r>
          <a:r>
            <a:rPr lang="en-US" dirty="0">
              <a:solidFill>
                <a:schemeClr val="tx1"/>
              </a:solidFill>
            </a:rPr>
            <a:t> </a:t>
          </a:r>
          <a:r>
            <a:rPr lang="en-US" dirty="0" err="1">
              <a:solidFill>
                <a:schemeClr val="tx1"/>
              </a:solidFill>
            </a:rPr>
            <a:t>berpikir</a:t>
          </a:r>
          <a:r>
            <a:rPr lang="en-US" dirty="0">
              <a:solidFill>
                <a:schemeClr val="tx1"/>
              </a:solidFill>
            </a:rPr>
            <a:t> &amp; </a:t>
          </a:r>
          <a:r>
            <a:rPr lang="en-US" dirty="0" err="1">
              <a:solidFill>
                <a:schemeClr val="tx1"/>
              </a:solidFill>
            </a:rPr>
            <a:t>pengajuan</a:t>
          </a:r>
          <a:r>
            <a:rPr lang="en-US" dirty="0">
              <a:solidFill>
                <a:schemeClr val="tx1"/>
              </a:solidFill>
            </a:rPr>
            <a:t> </a:t>
          </a:r>
          <a:r>
            <a:rPr lang="en-US" dirty="0" err="1">
              <a:solidFill>
                <a:schemeClr val="tx1"/>
              </a:solidFill>
            </a:rPr>
            <a:t>hipotesis</a:t>
          </a:r>
          <a:endParaRPr lang="en-US" dirty="0">
            <a:solidFill>
              <a:schemeClr val="tx1"/>
            </a:solidFill>
          </a:endParaRPr>
        </a:p>
      </dgm:t>
    </dgm:pt>
    <dgm:pt modelId="{9E9CEB7A-4B03-428D-B347-5EB1C62DE435}" type="parTrans" cxnId="{9AC2EEE5-A924-4205-B63B-8AACEFF70EE7}">
      <dgm:prSet/>
      <dgm:spPr/>
      <dgm:t>
        <a:bodyPr/>
        <a:lstStyle/>
        <a:p>
          <a:endParaRPr lang="en-US"/>
        </a:p>
      </dgm:t>
    </dgm:pt>
    <dgm:pt modelId="{7F38C08B-89C3-4DF2-B30F-4AAC48B4CB61}" type="sibTrans" cxnId="{9AC2EEE5-A924-4205-B63B-8AACEFF70EE7}">
      <dgm:prSet/>
      <dgm:spPr/>
      <dgm:t>
        <a:bodyPr/>
        <a:lstStyle/>
        <a:p>
          <a:endParaRPr lang="en-US"/>
        </a:p>
      </dgm:t>
    </dgm:pt>
    <dgm:pt modelId="{B2D2BF5A-5683-4F45-A33C-48F9EA495D04}">
      <dgm:prSet/>
      <dgm:spPr/>
      <dgm:t>
        <a:bodyPr/>
        <a:lstStyle/>
        <a:p>
          <a:r>
            <a:rPr lang="en-US" dirty="0"/>
            <a:t>A. </a:t>
          </a:r>
          <a:r>
            <a:rPr lang="en-US" dirty="0" err="1">
              <a:solidFill>
                <a:schemeClr val="tx1"/>
              </a:solidFill>
            </a:rPr>
            <a:t>Deskripsi</a:t>
          </a:r>
          <a:r>
            <a:rPr lang="en-US" dirty="0">
              <a:solidFill>
                <a:schemeClr val="tx1"/>
              </a:solidFill>
            </a:rPr>
            <a:t> </a:t>
          </a:r>
          <a:r>
            <a:rPr lang="en-US" dirty="0" err="1">
              <a:solidFill>
                <a:schemeClr val="tx1"/>
              </a:solidFill>
            </a:rPr>
            <a:t>teori</a:t>
          </a:r>
          <a:endParaRPr lang="en-US" dirty="0">
            <a:solidFill>
              <a:schemeClr val="tx1"/>
            </a:solidFill>
          </a:endParaRPr>
        </a:p>
      </dgm:t>
    </dgm:pt>
    <dgm:pt modelId="{861B05B8-5E7B-47B5-9078-DE73D2E18A5F}" type="parTrans" cxnId="{42939C4C-5F1F-4959-9E1C-AB34A7304465}">
      <dgm:prSet/>
      <dgm:spPr/>
      <dgm:t>
        <a:bodyPr/>
        <a:lstStyle/>
        <a:p>
          <a:endParaRPr lang="en-US"/>
        </a:p>
      </dgm:t>
    </dgm:pt>
    <dgm:pt modelId="{B9D9E4BC-CAE3-415B-81E3-F9556FC0A92A}" type="sibTrans" cxnId="{42939C4C-5F1F-4959-9E1C-AB34A7304465}">
      <dgm:prSet/>
      <dgm:spPr/>
      <dgm:t>
        <a:bodyPr/>
        <a:lstStyle/>
        <a:p>
          <a:endParaRPr lang="en-US"/>
        </a:p>
      </dgm:t>
    </dgm:pt>
    <dgm:pt modelId="{D3500746-E7F2-4007-8692-D4685E75977A}">
      <dgm:prSet/>
      <dgm:spPr/>
      <dgm:t>
        <a:bodyPr/>
        <a:lstStyle/>
        <a:p>
          <a:r>
            <a:rPr lang="en-US" dirty="0"/>
            <a:t>B. </a:t>
          </a:r>
          <a:r>
            <a:rPr lang="en-US" dirty="0" err="1">
              <a:solidFill>
                <a:schemeClr val="tx1"/>
              </a:solidFill>
            </a:rPr>
            <a:t>Penelitian</a:t>
          </a:r>
          <a:r>
            <a:rPr lang="en-US" dirty="0">
              <a:solidFill>
                <a:schemeClr val="tx1"/>
              </a:solidFill>
            </a:rPr>
            <a:t> yang </a:t>
          </a:r>
          <a:r>
            <a:rPr lang="en-US" dirty="0" err="1">
              <a:solidFill>
                <a:schemeClr val="tx1"/>
              </a:solidFill>
            </a:rPr>
            <a:t>relevan</a:t>
          </a:r>
          <a:endParaRPr lang="en-US" dirty="0">
            <a:solidFill>
              <a:schemeClr val="tx1"/>
            </a:solidFill>
          </a:endParaRPr>
        </a:p>
      </dgm:t>
    </dgm:pt>
    <dgm:pt modelId="{A206B607-C5FC-4187-9BCA-892F4B290918}" type="parTrans" cxnId="{C0BD94F6-0127-4534-A80E-33B575041DA8}">
      <dgm:prSet/>
      <dgm:spPr/>
      <dgm:t>
        <a:bodyPr/>
        <a:lstStyle/>
        <a:p>
          <a:endParaRPr lang="en-US"/>
        </a:p>
      </dgm:t>
    </dgm:pt>
    <dgm:pt modelId="{05DDFF97-C66F-4B6C-8FCE-A12EFED71972}" type="sibTrans" cxnId="{C0BD94F6-0127-4534-A80E-33B575041DA8}">
      <dgm:prSet/>
      <dgm:spPr/>
      <dgm:t>
        <a:bodyPr/>
        <a:lstStyle/>
        <a:p>
          <a:endParaRPr lang="en-US"/>
        </a:p>
      </dgm:t>
    </dgm:pt>
    <dgm:pt modelId="{F9DF2F74-4995-42E7-B449-EE61FCB618D7}">
      <dgm:prSet/>
      <dgm:spPr/>
      <dgm:t>
        <a:bodyPr/>
        <a:lstStyle/>
        <a:p>
          <a:r>
            <a:rPr lang="en-US" dirty="0"/>
            <a:t>C. </a:t>
          </a:r>
          <a:r>
            <a:rPr lang="en-US" dirty="0" err="1">
              <a:solidFill>
                <a:schemeClr val="tx1"/>
              </a:solidFill>
            </a:rPr>
            <a:t>Kerangka</a:t>
          </a:r>
          <a:r>
            <a:rPr lang="en-US" dirty="0">
              <a:solidFill>
                <a:schemeClr val="tx1"/>
              </a:solidFill>
            </a:rPr>
            <a:t> </a:t>
          </a:r>
          <a:r>
            <a:rPr lang="en-US" dirty="0" err="1">
              <a:solidFill>
                <a:schemeClr val="tx1"/>
              </a:solidFill>
            </a:rPr>
            <a:t>berpikir</a:t>
          </a:r>
          <a:endParaRPr lang="en-US" dirty="0">
            <a:solidFill>
              <a:schemeClr val="tx1"/>
            </a:solidFill>
          </a:endParaRPr>
        </a:p>
      </dgm:t>
    </dgm:pt>
    <dgm:pt modelId="{75BE5833-78BB-4498-9C95-6DEE453BE400}" type="parTrans" cxnId="{D2F1EB23-03F5-4E41-AD14-A577DDBBB9B3}">
      <dgm:prSet/>
      <dgm:spPr/>
      <dgm:t>
        <a:bodyPr/>
        <a:lstStyle/>
        <a:p>
          <a:endParaRPr lang="en-US"/>
        </a:p>
      </dgm:t>
    </dgm:pt>
    <dgm:pt modelId="{2C3DC84D-3DF0-44E8-A00B-A9811C0C60D2}" type="sibTrans" cxnId="{D2F1EB23-03F5-4E41-AD14-A577DDBBB9B3}">
      <dgm:prSet/>
      <dgm:spPr/>
      <dgm:t>
        <a:bodyPr/>
        <a:lstStyle/>
        <a:p>
          <a:endParaRPr lang="en-US"/>
        </a:p>
      </dgm:t>
    </dgm:pt>
    <dgm:pt modelId="{E21E9033-F361-4119-8383-29E3F86D75FF}">
      <dgm:prSet/>
      <dgm:spPr/>
      <dgm:t>
        <a:bodyPr/>
        <a:lstStyle/>
        <a:p>
          <a:r>
            <a:rPr lang="en-US" dirty="0">
              <a:solidFill>
                <a:schemeClr val="tx1"/>
              </a:solidFill>
            </a:rPr>
            <a:t>D. </a:t>
          </a:r>
          <a:r>
            <a:rPr lang="en-US" dirty="0" err="1">
              <a:solidFill>
                <a:schemeClr val="tx1"/>
              </a:solidFill>
            </a:rPr>
            <a:t>Hipotesis</a:t>
          </a:r>
          <a:r>
            <a:rPr lang="en-US" dirty="0">
              <a:solidFill>
                <a:schemeClr val="tx1"/>
              </a:solidFill>
            </a:rPr>
            <a:t> </a:t>
          </a:r>
          <a:r>
            <a:rPr lang="en-US" dirty="0" err="1">
              <a:solidFill>
                <a:schemeClr val="tx1"/>
              </a:solidFill>
            </a:rPr>
            <a:t>penelitian</a:t>
          </a:r>
          <a:endParaRPr lang="en-US" dirty="0">
            <a:solidFill>
              <a:schemeClr val="tx1"/>
            </a:solidFill>
          </a:endParaRPr>
        </a:p>
      </dgm:t>
    </dgm:pt>
    <dgm:pt modelId="{4F7D73F5-A625-43B4-A9F4-585CDC2633B7}" type="parTrans" cxnId="{5660D1E9-904C-472B-9B26-7BA2B7D72A74}">
      <dgm:prSet/>
      <dgm:spPr/>
      <dgm:t>
        <a:bodyPr/>
        <a:lstStyle/>
        <a:p>
          <a:endParaRPr lang="en-US"/>
        </a:p>
      </dgm:t>
    </dgm:pt>
    <dgm:pt modelId="{0C8DA091-3F2B-42B6-9372-790674C6C478}" type="sibTrans" cxnId="{5660D1E9-904C-472B-9B26-7BA2B7D72A74}">
      <dgm:prSet/>
      <dgm:spPr/>
      <dgm:t>
        <a:bodyPr/>
        <a:lstStyle/>
        <a:p>
          <a:endParaRPr lang="en-US"/>
        </a:p>
      </dgm:t>
    </dgm:pt>
    <dgm:pt modelId="{8A685965-16BC-48BA-A838-ED9C43A3F435}">
      <dgm:prSet/>
      <dgm:spPr/>
      <dgm:t>
        <a:bodyPr/>
        <a:lstStyle/>
        <a:p>
          <a:r>
            <a:rPr lang="en-US" dirty="0" err="1">
              <a:solidFill>
                <a:schemeClr val="tx1"/>
              </a:solidFill>
            </a:rPr>
            <a:t>Kerangka</a:t>
          </a:r>
          <a:r>
            <a:rPr lang="en-US" dirty="0">
              <a:solidFill>
                <a:schemeClr val="tx1"/>
              </a:solidFill>
            </a:rPr>
            <a:t> </a:t>
          </a:r>
          <a:r>
            <a:rPr lang="en-US" dirty="0" err="1">
              <a:solidFill>
                <a:schemeClr val="tx1"/>
              </a:solidFill>
            </a:rPr>
            <a:t>konsep</a:t>
          </a:r>
          <a:endParaRPr lang="en-US" dirty="0">
            <a:solidFill>
              <a:schemeClr val="tx1"/>
            </a:solidFill>
          </a:endParaRPr>
        </a:p>
      </dgm:t>
    </dgm:pt>
    <dgm:pt modelId="{FE09B066-A8EC-48DB-8DE5-C3F6C8931C69}" type="parTrans" cxnId="{D68ABEAD-7140-46D8-9015-CE60BD9F5376}">
      <dgm:prSet/>
      <dgm:spPr/>
      <dgm:t>
        <a:bodyPr/>
        <a:lstStyle/>
        <a:p>
          <a:endParaRPr lang="en-US"/>
        </a:p>
      </dgm:t>
    </dgm:pt>
    <dgm:pt modelId="{97533C85-B2D1-4D83-B18E-DFBFA7E2282D}" type="sibTrans" cxnId="{D68ABEAD-7140-46D8-9015-CE60BD9F5376}">
      <dgm:prSet/>
      <dgm:spPr/>
      <dgm:t>
        <a:bodyPr/>
        <a:lstStyle/>
        <a:p>
          <a:endParaRPr lang="en-US"/>
        </a:p>
      </dgm:t>
    </dgm:pt>
    <dgm:pt modelId="{FDB2DC94-7762-4A9C-A071-2CDCA65F7440}" type="pres">
      <dgm:prSet presAssocID="{00B91235-E103-45CC-B63A-88C5519175E9}" presName="diagram" presStyleCnt="0">
        <dgm:presLayoutVars>
          <dgm:dir/>
          <dgm:resizeHandles val="exact"/>
        </dgm:presLayoutVars>
      </dgm:prSet>
      <dgm:spPr/>
    </dgm:pt>
    <dgm:pt modelId="{08A30F35-14D5-4E31-BD7A-899605509B7A}" type="pres">
      <dgm:prSet presAssocID="{D6F7B65A-C01A-481F-9AB7-E68936BE920B}" presName="node" presStyleLbl="node1" presStyleIdx="0" presStyleCnt="6">
        <dgm:presLayoutVars>
          <dgm:bulletEnabled val="1"/>
        </dgm:presLayoutVars>
      </dgm:prSet>
      <dgm:spPr/>
    </dgm:pt>
    <dgm:pt modelId="{8F4909D9-1773-4310-9B39-42B03E66F995}" type="pres">
      <dgm:prSet presAssocID="{7F38C08B-89C3-4DF2-B30F-4AAC48B4CB61}" presName="sibTrans" presStyleLbl="sibTrans2D1" presStyleIdx="0" presStyleCnt="5"/>
      <dgm:spPr/>
    </dgm:pt>
    <dgm:pt modelId="{BB9A4DDF-D8BB-4F01-81B3-65242AEA6F13}" type="pres">
      <dgm:prSet presAssocID="{7F38C08B-89C3-4DF2-B30F-4AAC48B4CB61}" presName="connectorText" presStyleLbl="sibTrans2D1" presStyleIdx="0" presStyleCnt="5"/>
      <dgm:spPr/>
    </dgm:pt>
    <dgm:pt modelId="{D3DAD71B-8A0C-4B46-9584-AA5DBD063CD0}" type="pres">
      <dgm:prSet presAssocID="{B2D2BF5A-5683-4F45-A33C-48F9EA495D04}" presName="node" presStyleLbl="node1" presStyleIdx="1" presStyleCnt="6">
        <dgm:presLayoutVars>
          <dgm:bulletEnabled val="1"/>
        </dgm:presLayoutVars>
      </dgm:prSet>
      <dgm:spPr/>
    </dgm:pt>
    <dgm:pt modelId="{3165E464-2B75-4024-A016-14AA0AE8B751}" type="pres">
      <dgm:prSet presAssocID="{B9D9E4BC-CAE3-415B-81E3-F9556FC0A92A}" presName="sibTrans" presStyleLbl="sibTrans2D1" presStyleIdx="1" presStyleCnt="5"/>
      <dgm:spPr/>
    </dgm:pt>
    <dgm:pt modelId="{5ED53415-73FC-4EBE-B89F-1AA8AA0F7A94}" type="pres">
      <dgm:prSet presAssocID="{B9D9E4BC-CAE3-415B-81E3-F9556FC0A92A}" presName="connectorText" presStyleLbl="sibTrans2D1" presStyleIdx="1" presStyleCnt="5"/>
      <dgm:spPr/>
    </dgm:pt>
    <dgm:pt modelId="{E53C30E0-3553-49A0-B5D9-EE4970A0788B}" type="pres">
      <dgm:prSet presAssocID="{8A685965-16BC-48BA-A838-ED9C43A3F435}" presName="node" presStyleLbl="node1" presStyleIdx="2" presStyleCnt="6">
        <dgm:presLayoutVars>
          <dgm:bulletEnabled val="1"/>
        </dgm:presLayoutVars>
      </dgm:prSet>
      <dgm:spPr/>
    </dgm:pt>
    <dgm:pt modelId="{699CB6E3-A842-4BE4-B9B4-522B92960663}" type="pres">
      <dgm:prSet presAssocID="{97533C85-B2D1-4D83-B18E-DFBFA7E2282D}" presName="sibTrans" presStyleLbl="sibTrans2D1" presStyleIdx="2" presStyleCnt="5"/>
      <dgm:spPr/>
    </dgm:pt>
    <dgm:pt modelId="{A27D16DD-9996-46B6-A054-6C6C2B16C81C}" type="pres">
      <dgm:prSet presAssocID="{97533C85-B2D1-4D83-B18E-DFBFA7E2282D}" presName="connectorText" presStyleLbl="sibTrans2D1" presStyleIdx="2" presStyleCnt="5"/>
      <dgm:spPr/>
    </dgm:pt>
    <dgm:pt modelId="{2AEA7470-2649-458F-B293-5C7354991877}" type="pres">
      <dgm:prSet presAssocID="{D3500746-E7F2-4007-8692-D4685E75977A}" presName="node" presStyleLbl="node1" presStyleIdx="3" presStyleCnt="6">
        <dgm:presLayoutVars>
          <dgm:bulletEnabled val="1"/>
        </dgm:presLayoutVars>
      </dgm:prSet>
      <dgm:spPr/>
    </dgm:pt>
    <dgm:pt modelId="{91CF90CE-F959-42EA-B92F-716DE5375E65}" type="pres">
      <dgm:prSet presAssocID="{05DDFF97-C66F-4B6C-8FCE-A12EFED71972}" presName="sibTrans" presStyleLbl="sibTrans2D1" presStyleIdx="3" presStyleCnt="5"/>
      <dgm:spPr/>
    </dgm:pt>
    <dgm:pt modelId="{56A07145-1EF8-4A03-96FF-5C2E7E9A46C1}" type="pres">
      <dgm:prSet presAssocID="{05DDFF97-C66F-4B6C-8FCE-A12EFED71972}" presName="connectorText" presStyleLbl="sibTrans2D1" presStyleIdx="3" presStyleCnt="5"/>
      <dgm:spPr/>
    </dgm:pt>
    <dgm:pt modelId="{D3F59EE6-68FB-4D3E-B0C6-B48422A10131}" type="pres">
      <dgm:prSet presAssocID="{F9DF2F74-4995-42E7-B449-EE61FCB618D7}" presName="node" presStyleLbl="node1" presStyleIdx="4" presStyleCnt="6">
        <dgm:presLayoutVars>
          <dgm:bulletEnabled val="1"/>
        </dgm:presLayoutVars>
      </dgm:prSet>
      <dgm:spPr/>
    </dgm:pt>
    <dgm:pt modelId="{C581DC7C-01DE-462C-A2A6-AE2A0FEE6E8B}" type="pres">
      <dgm:prSet presAssocID="{2C3DC84D-3DF0-44E8-A00B-A9811C0C60D2}" presName="sibTrans" presStyleLbl="sibTrans2D1" presStyleIdx="4" presStyleCnt="5"/>
      <dgm:spPr/>
    </dgm:pt>
    <dgm:pt modelId="{52DCF9C2-69A1-42C1-87BB-EC7C90DD3A30}" type="pres">
      <dgm:prSet presAssocID="{2C3DC84D-3DF0-44E8-A00B-A9811C0C60D2}" presName="connectorText" presStyleLbl="sibTrans2D1" presStyleIdx="4" presStyleCnt="5"/>
      <dgm:spPr/>
    </dgm:pt>
    <dgm:pt modelId="{68F1E6EB-CD1E-4FEF-B875-B31D4439DF75}" type="pres">
      <dgm:prSet presAssocID="{E21E9033-F361-4119-8383-29E3F86D75FF}" presName="node" presStyleLbl="node1" presStyleIdx="5" presStyleCnt="6">
        <dgm:presLayoutVars>
          <dgm:bulletEnabled val="1"/>
        </dgm:presLayoutVars>
      </dgm:prSet>
      <dgm:spPr/>
    </dgm:pt>
  </dgm:ptLst>
  <dgm:cxnLst>
    <dgm:cxn modelId="{C28B9018-6474-481F-9563-29B05EFC5C1E}" type="presOf" srcId="{B9D9E4BC-CAE3-415B-81E3-F9556FC0A92A}" destId="{5ED53415-73FC-4EBE-B89F-1AA8AA0F7A94}" srcOrd="1" destOrd="0" presId="urn:microsoft.com/office/officeart/2005/8/layout/process5"/>
    <dgm:cxn modelId="{D2F1EB23-03F5-4E41-AD14-A577DDBBB9B3}" srcId="{00B91235-E103-45CC-B63A-88C5519175E9}" destId="{F9DF2F74-4995-42E7-B449-EE61FCB618D7}" srcOrd="4" destOrd="0" parTransId="{75BE5833-78BB-4498-9C95-6DEE453BE400}" sibTransId="{2C3DC84D-3DF0-44E8-A00B-A9811C0C60D2}"/>
    <dgm:cxn modelId="{AE39A030-D520-4055-8CB3-56F161138B0D}" type="presOf" srcId="{D6F7B65A-C01A-481F-9AB7-E68936BE920B}" destId="{08A30F35-14D5-4E31-BD7A-899605509B7A}" srcOrd="0" destOrd="0" presId="urn:microsoft.com/office/officeart/2005/8/layout/process5"/>
    <dgm:cxn modelId="{D8073744-519F-4962-BFE0-1999B9D81850}" type="presOf" srcId="{E21E9033-F361-4119-8383-29E3F86D75FF}" destId="{68F1E6EB-CD1E-4FEF-B875-B31D4439DF75}" srcOrd="0" destOrd="0" presId="urn:microsoft.com/office/officeart/2005/8/layout/process5"/>
    <dgm:cxn modelId="{B6E3CE66-F7E5-40BD-8D2B-FF1740792D90}" type="presOf" srcId="{7F38C08B-89C3-4DF2-B30F-4AAC48B4CB61}" destId="{BB9A4DDF-D8BB-4F01-81B3-65242AEA6F13}" srcOrd="1" destOrd="0" presId="urn:microsoft.com/office/officeart/2005/8/layout/process5"/>
    <dgm:cxn modelId="{27E5E847-BB90-4D5F-A020-59557FEC9261}" type="presOf" srcId="{00B91235-E103-45CC-B63A-88C5519175E9}" destId="{FDB2DC94-7762-4A9C-A071-2CDCA65F7440}" srcOrd="0" destOrd="0" presId="urn:microsoft.com/office/officeart/2005/8/layout/process5"/>
    <dgm:cxn modelId="{42939C4C-5F1F-4959-9E1C-AB34A7304465}" srcId="{00B91235-E103-45CC-B63A-88C5519175E9}" destId="{B2D2BF5A-5683-4F45-A33C-48F9EA495D04}" srcOrd="1" destOrd="0" parTransId="{861B05B8-5E7B-47B5-9078-DE73D2E18A5F}" sibTransId="{B9D9E4BC-CAE3-415B-81E3-F9556FC0A92A}"/>
    <dgm:cxn modelId="{95C2CE4C-8313-437E-987C-406163EC8A99}" type="presOf" srcId="{2C3DC84D-3DF0-44E8-A00B-A9811C0C60D2}" destId="{52DCF9C2-69A1-42C1-87BB-EC7C90DD3A30}" srcOrd="1" destOrd="0" presId="urn:microsoft.com/office/officeart/2005/8/layout/process5"/>
    <dgm:cxn modelId="{EB912A6D-5445-4C25-AAD6-CE1D495A0889}" type="presOf" srcId="{05DDFF97-C66F-4B6C-8FCE-A12EFED71972}" destId="{91CF90CE-F959-42EA-B92F-716DE5375E65}" srcOrd="0" destOrd="0" presId="urn:microsoft.com/office/officeart/2005/8/layout/process5"/>
    <dgm:cxn modelId="{3AC1475A-C180-4CA4-83D8-733245835EC9}" type="presOf" srcId="{D3500746-E7F2-4007-8692-D4685E75977A}" destId="{2AEA7470-2649-458F-B293-5C7354991877}" srcOrd="0" destOrd="0" presId="urn:microsoft.com/office/officeart/2005/8/layout/process5"/>
    <dgm:cxn modelId="{B484D87D-9E32-4DDA-B698-4B182429C6CC}" type="presOf" srcId="{97533C85-B2D1-4D83-B18E-DFBFA7E2282D}" destId="{699CB6E3-A842-4BE4-B9B4-522B92960663}" srcOrd="0" destOrd="0" presId="urn:microsoft.com/office/officeart/2005/8/layout/process5"/>
    <dgm:cxn modelId="{C2166C8E-4E8D-40F3-BE03-971D79E35BCB}" type="presOf" srcId="{8A685965-16BC-48BA-A838-ED9C43A3F435}" destId="{E53C30E0-3553-49A0-B5D9-EE4970A0788B}" srcOrd="0" destOrd="0" presId="urn:microsoft.com/office/officeart/2005/8/layout/process5"/>
    <dgm:cxn modelId="{D1A5E8AC-5FE0-4933-A839-46C1C4AC5EC0}" type="presOf" srcId="{97533C85-B2D1-4D83-B18E-DFBFA7E2282D}" destId="{A27D16DD-9996-46B6-A054-6C6C2B16C81C}" srcOrd="1" destOrd="0" presId="urn:microsoft.com/office/officeart/2005/8/layout/process5"/>
    <dgm:cxn modelId="{11B61DAD-4C2B-46B4-A596-111C3D93CD29}" type="presOf" srcId="{B2D2BF5A-5683-4F45-A33C-48F9EA495D04}" destId="{D3DAD71B-8A0C-4B46-9584-AA5DBD063CD0}" srcOrd="0" destOrd="0" presId="urn:microsoft.com/office/officeart/2005/8/layout/process5"/>
    <dgm:cxn modelId="{D68ABEAD-7140-46D8-9015-CE60BD9F5376}" srcId="{00B91235-E103-45CC-B63A-88C5519175E9}" destId="{8A685965-16BC-48BA-A838-ED9C43A3F435}" srcOrd="2" destOrd="0" parTransId="{FE09B066-A8EC-48DB-8DE5-C3F6C8931C69}" sibTransId="{97533C85-B2D1-4D83-B18E-DFBFA7E2282D}"/>
    <dgm:cxn modelId="{0A5EB6BE-BE8B-4586-BF37-E50B30C742CE}" type="presOf" srcId="{05DDFF97-C66F-4B6C-8FCE-A12EFED71972}" destId="{56A07145-1EF8-4A03-96FF-5C2E7E9A46C1}" srcOrd="1" destOrd="0" presId="urn:microsoft.com/office/officeart/2005/8/layout/process5"/>
    <dgm:cxn modelId="{45B501E5-B40C-49EB-B83A-799AB0ABECD4}" type="presOf" srcId="{7F38C08B-89C3-4DF2-B30F-4AAC48B4CB61}" destId="{8F4909D9-1773-4310-9B39-42B03E66F995}" srcOrd="0" destOrd="0" presId="urn:microsoft.com/office/officeart/2005/8/layout/process5"/>
    <dgm:cxn modelId="{9AC2EEE5-A924-4205-B63B-8AACEFF70EE7}" srcId="{00B91235-E103-45CC-B63A-88C5519175E9}" destId="{D6F7B65A-C01A-481F-9AB7-E68936BE920B}" srcOrd="0" destOrd="0" parTransId="{9E9CEB7A-4B03-428D-B347-5EB1C62DE435}" sibTransId="{7F38C08B-89C3-4DF2-B30F-4AAC48B4CB61}"/>
    <dgm:cxn modelId="{5660D1E9-904C-472B-9B26-7BA2B7D72A74}" srcId="{00B91235-E103-45CC-B63A-88C5519175E9}" destId="{E21E9033-F361-4119-8383-29E3F86D75FF}" srcOrd="5" destOrd="0" parTransId="{4F7D73F5-A625-43B4-A9F4-585CDC2633B7}" sibTransId="{0C8DA091-3F2B-42B6-9372-790674C6C478}"/>
    <dgm:cxn modelId="{9C2EB7EB-E940-493C-9204-AB71F41EE4E5}" type="presOf" srcId="{F9DF2F74-4995-42E7-B449-EE61FCB618D7}" destId="{D3F59EE6-68FB-4D3E-B0C6-B48422A10131}" srcOrd="0" destOrd="0" presId="urn:microsoft.com/office/officeart/2005/8/layout/process5"/>
    <dgm:cxn modelId="{14E57EF2-7012-4C9B-A163-62C65A5338E9}" type="presOf" srcId="{2C3DC84D-3DF0-44E8-A00B-A9811C0C60D2}" destId="{C581DC7C-01DE-462C-A2A6-AE2A0FEE6E8B}" srcOrd="0" destOrd="0" presId="urn:microsoft.com/office/officeart/2005/8/layout/process5"/>
    <dgm:cxn modelId="{A0892CF3-53E2-40C2-85CD-A8D5C1F079B7}" type="presOf" srcId="{B9D9E4BC-CAE3-415B-81E3-F9556FC0A92A}" destId="{3165E464-2B75-4024-A016-14AA0AE8B751}" srcOrd="0" destOrd="0" presId="urn:microsoft.com/office/officeart/2005/8/layout/process5"/>
    <dgm:cxn modelId="{C0BD94F6-0127-4534-A80E-33B575041DA8}" srcId="{00B91235-E103-45CC-B63A-88C5519175E9}" destId="{D3500746-E7F2-4007-8692-D4685E75977A}" srcOrd="3" destOrd="0" parTransId="{A206B607-C5FC-4187-9BCA-892F4B290918}" sibTransId="{05DDFF97-C66F-4B6C-8FCE-A12EFED71972}"/>
    <dgm:cxn modelId="{866F41FA-0C19-4EEB-A41C-81D2D5C50BF6}" type="presParOf" srcId="{FDB2DC94-7762-4A9C-A071-2CDCA65F7440}" destId="{08A30F35-14D5-4E31-BD7A-899605509B7A}" srcOrd="0" destOrd="0" presId="urn:microsoft.com/office/officeart/2005/8/layout/process5"/>
    <dgm:cxn modelId="{019EC0EF-9089-4B1F-B736-D8A4415C6D41}" type="presParOf" srcId="{FDB2DC94-7762-4A9C-A071-2CDCA65F7440}" destId="{8F4909D9-1773-4310-9B39-42B03E66F995}" srcOrd="1" destOrd="0" presId="urn:microsoft.com/office/officeart/2005/8/layout/process5"/>
    <dgm:cxn modelId="{7F9C799F-B5F5-467F-B34C-65C302AA4591}" type="presParOf" srcId="{8F4909D9-1773-4310-9B39-42B03E66F995}" destId="{BB9A4DDF-D8BB-4F01-81B3-65242AEA6F13}" srcOrd="0" destOrd="0" presId="urn:microsoft.com/office/officeart/2005/8/layout/process5"/>
    <dgm:cxn modelId="{A5C82409-51A1-4F58-BBDA-2E16804AAE31}" type="presParOf" srcId="{FDB2DC94-7762-4A9C-A071-2CDCA65F7440}" destId="{D3DAD71B-8A0C-4B46-9584-AA5DBD063CD0}" srcOrd="2" destOrd="0" presId="urn:microsoft.com/office/officeart/2005/8/layout/process5"/>
    <dgm:cxn modelId="{2CD68869-D137-4E10-8436-1F589B722AAA}" type="presParOf" srcId="{FDB2DC94-7762-4A9C-A071-2CDCA65F7440}" destId="{3165E464-2B75-4024-A016-14AA0AE8B751}" srcOrd="3" destOrd="0" presId="urn:microsoft.com/office/officeart/2005/8/layout/process5"/>
    <dgm:cxn modelId="{9E04F829-CAE0-4B85-8398-A5EA256ABB48}" type="presParOf" srcId="{3165E464-2B75-4024-A016-14AA0AE8B751}" destId="{5ED53415-73FC-4EBE-B89F-1AA8AA0F7A94}" srcOrd="0" destOrd="0" presId="urn:microsoft.com/office/officeart/2005/8/layout/process5"/>
    <dgm:cxn modelId="{03879AB1-3768-4BB8-98D3-52F13FB7182C}" type="presParOf" srcId="{FDB2DC94-7762-4A9C-A071-2CDCA65F7440}" destId="{E53C30E0-3553-49A0-B5D9-EE4970A0788B}" srcOrd="4" destOrd="0" presId="urn:microsoft.com/office/officeart/2005/8/layout/process5"/>
    <dgm:cxn modelId="{B8FD7ED3-B2B0-4B2B-9725-89D358B6B0E2}" type="presParOf" srcId="{FDB2DC94-7762-4A9C-A071-2CDCA65F7440}" destId="{699CB6E3-A842-4BE4-B9B4-522B92960663}" srcOrd="5" destOrd="0" presId="urn:microsoft.com/office/officeart/2005/8/layout/process5"/>
    <dgm:cxn modelId="{38F6105A-3CA0-4C6C-B90E-2F2B36A8EEE6}" type="presParOf" srcId="{699CB6E3-A842-4BE4-B9B4-522B92960663}" destId="{A27D16DD-9996-46B6-A054-6C6C2B16C81C}" srcOrd="0" destOrd="0" presId="urn:microsoft.com/office/officeart/2005/8/layout/process5"/>
    <dgm:cxn modelId="{0634B915-8709-49B8-8B25-2855F50D0AEF}" type="presParOf" srcId="{FDB2DC94-7762-4A9C-A071-2CDCA65F7440}" destId="{2AEA7470-2649-458F-B293-5C7354991877}" srcOrd="6" destOrd="0" presId="urn:microsoft.com/office/officeart/2005/8/layout/process5"/>
    <dgm:cxn modelId="{E999B461-C241-4D21-ABE6-FF6A0015979C}" type="presParOf" srcId="{FDB2DC94-7762-4A9C-A071-2CDCA65F7440}" destId="{91CF90CE-F959-42EA-B92F-716DE5375E65}" srcOrd="7" destOrd="0" presId="urn:microsoft.com/office/officeart/2005/8/layout/process5"/>
    <dgm:cxn modelId="{37F1F79F-D85A-45E5-A5CC-E3C2367E81B7}" type="presParOf" srcId="{91CF90CE-F959-42EA-B92F-716DE5375E65}" destId="{56A07145-1EF8-4A03-96FF-5C2E7E9A46C1}" srcOrd="0" destOrd="0" presId="urn:microsoft.com/office/officeart/2005/8/layout/process5"/>
    <dgm:cxn modelId="{CDFEC9C3-8854-4F3B-93A5-930CC7815C02}" type="presParOf" srcId="{FDB2DC94-7762-4A9C-A071-2CDCA65F7440}" destId="{D3F59EE6-68FB-4D3E-B0C6-B48422A10131}" srcOrd="8" destOrd="0" presId="urn:microsoft.com/office/officeart/2005/8/layout/process5"/>
    <dgm:cxn modelId="{C6E1E049-CAEA-4969-BB2E-03D84E779D29}" type="presParOf" srcId="{FDB2DC94-7762-4A9C-A071-2CDCA65F7440}" destId="{C581DC7C-01DE-462C-A2A6-AE2A0FEE6E8B}" srcOrd="9" destOrd="0" presId="urn:microsoft.com/office/officeart/2005/8/layout/process5"/>
    <dgm:cxn modelId="{CF4984BB-A9DC-45CE-B7BD-C4C71A9AA5C3}" type="presParOf" srcId="{C581DC7C-01DE-462C-A2A6-AE2A0FEE6E8B}" destId="{52DCF9C2-69A1-42C1-87BB-EC7C90DD3A30}" srcOrd="0" destOrd="0" presId="urn:microsoft.com/office/officeart/2005/8/layout/process5"/>
    <dgm:cxn modelId="{44AC5CD6-9B2A-42AC-AF37-597E3B489194}" type="presParOf" srcId="{FDB2DC94-7762-4A9C-A071-2CDCA65F7440}" destId="{68F1E6EB-CD1E-4FEF-B875-B31D4439DF75}"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98AB4A-1049-4A1B-B740-D4EE9AC4F590}"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2670E63E-DF88-4005-8BD4-647FBA060669}">
      <dgm:prSet/>
      <dgm:spPr/>
      <dgm:t>
        <a:bodyPr/>
        <a:lstStyle/>
        <a:p>
          <a:r>
            <a:rPr lang="en-US"/>
            <a:t>III. Metode Penelitian</a:t>
          </a:r>
        </a:p>
      </dgm:t>
    </dgm:pt>
    <dgm:pt modelId="{CEC791FD-041D-4925-A751-0CC5D9ABF3D5}" type="parTrans" cxnId="{2E1E82F0-27A8-4CF7-9BAF-BCC72B37AE85}">
      <dgm:prSet/>
      <dgm:spPr/>
      <dgm:t>
        <a:bodyPr/>
        <a:lstStyle/>
        <a:p>
          <a:endParaRPr lang="en-US"/>
        </a:p>
      </dgm:t>
    </dgm:pt>
    <dgm:pt modelId="{08671E38-E6FF-41ED-A9FF-56EA47AD6082}" type="sibTrans" cxnId="{2E1E82F0-27A8-4CF7-9BAF-BCC72B37AE85}">
      <dgm:prSet/>
      <dgm:spPr/>
      <dgm:t>
        <a:bodyPr/>
        <a:lstStyle/>
        <a:p>
          <a:endParaRPr lang="en-US"/>
        </a:p>
      </dgm:t>
    </dgm:pt>
    <dgm:pt modelId="{2FDB72F9-1F9A-496F-86CA-C8D6D113764A}">
      <dgm:prSet/>
      <dgm:spPr/>
      <dgm:t>
        <a:bodyPr/>
        <a:lstStyle/>
        <a:p>
          <a:r>
            <a:rPr lang="en-US"/>
            <a:t>A. Pendekatan penelitian</a:t>
          </a:r>
        </a:p>
      </dgm:t>
    </dgm:pt>
    <dgm:pt modelId="{644BEBA2-F3FA-43F1-AC16-F8277DB9657C}" type="parTrans" cxnId="{2E8C3467-FF08-4A8B-ADF0-B4B4A9D1B42F}">
      <dgm:prSet/>
      <dgm:spPr/>
      <dgm:t>
        <a:bodyPr/>
        <a:lstStyle/>
        <a:p>
          <a:endParaRPr lang="en-US"/>
        </a:p>
      </dgm:t>
    </dgm:pt>
    <dgm:pt modelId="{AB92FC4E-5AC8-46A0-9A35-E643CB4CA3F9}" type="sibTrans" cxnId="{2E8C3467-FF08-4A8B-ADF0-B4B4A9D1B42F}">
      <dgm:prSet/>
      <dgm:spPr/>
      <dgm:t>
        <a:bodyPr/>
        <a:lstStyle/>
        <a:p>
          <a:endParaRPr lang="en-US"/>
        </a:p>
      </dgm:t>
    </dgm:pt>
    <dgm:pt modelId="{CD2DD5AF-D83E-4418-B582-E553A7A6CC94}">
      <dgm:prSet/>
      <dgm:spPr/>
      <dgm:t>
        <a:bodyPr/>
        <a:lstStyle/>
        <a:p>
          <a:r>
            <a:rPr lang="en-US"/>
            <a:t>B. Metode &amp; Jenis  penelitian</a:t>
          </a:r>
        </a:p>
      </dgm:t>
    </dgm:pt>
    <dgm:pt modelId="{C983D5F7-C1BE-4EE0-9AAA-315EB4136CE3}" type="parTrans" cxnId="{539E1240-4067-4BCA-8FFC-B7833105A07E}">
      <dgm:prSet/>
      <dgm:spPr/>
      <dgm:t>
        <a:bodyPr/>
        <a:lstStyle/>
        <a:p>
          <a:endParaRPr lang="en-US"/>
        </a:p>
      </dgm:t>
    </dgm:pt>
    <dgm:pt modelId="{07F6AD2C-7C92-47C6-B41A-B1B2DA6AC652}" type="sibTrans" cxnId="{539E1240-4067-4BCA-8FFC-B7833105A07E}">
      <dgm:prSet/>
      <dgm:spPr/>
      <dgm:t>
        <a:bodyPr/>
        <a:lstStyle/>
        <a:p>
          <a:endParaRPr lang="en-US"/>
        </a:p>
      </dgm:t>
    </dgm:pt>
    <dgm:pt modelId="{4D396D13-A0B5-42C9-AD29-6B9414AC8246}">
      <dgm:prSet/>
      <dgm:spPr/>
      <dgm:t>
        <a:bodyPr/>
        <a:lstStyle/>
        <a:p>
          <a:r>
            <a:rPr lang="en-US"/>
            <a:t>C. Teknik Pengumpulan Data </a:t>
          </a:r>
        </a:p>
      </dgm:t>
    </dgm:pt>
    <dgm:pt modelId="{39A5E5F8-828D-459D-8CBB-567BB8DD8580}" type="parTrans" cxnId="{8826A17A-F89F-47D8-8918-C0CA631211DC}">
      <dgm:prSet/>
      <dgm:spPr/>
      <dgm:t>
        <a:bodyPr/>
        <a:lstStyle/>
        <a:p>
          <a:endParaRPr lang="en-US"/>
        </a:p>
      </dgm:t>
    </dgm:pt>
    <dgm:pt modelId="{1C827060-BA23-4D08-A0C4-9621BF979DBE}" type="sibTrans" cxnId="{8826A17A-F89F-47D8-8918-C0CA631211DC}">
      <dgm:prSet/>
      <dgm:spPr/>
      <dgm:t>
        <a:bodyPr/>
        <a:lstStyle/>
        <a:p>
          <a:endParaRPr lang="en-US"/>
        </a:p>
      </dgm:t>
    </dgm:pt>
    <dgm:pt modelId="{80AE1BB1-477A-44A4-8C1F-713791D46096}">
      <dgm:prSet/>
      <dgm:spPr/>
      <dgm:t>
        <a:bodyPr/>
        <a:lstStyle/>
        <a:p>
          <a:r>
            <a:rPr lang="en-US"/>
            <a:t>D. Teknik Pengambilan Sample</a:t>
          </a:r>
        </a:p>
      </dgm:t>
    </dgm:pt>
    <dgm:pt modelId="{56C2B2A5-F014-4EF3-A56D-7F5D0A759E21}" type="parTrans" cxnId="{EDC0DEA8-8280-4771-8DA4-CE8A68BAF367}">
      <dgm:prSet/>
      <dgm:spPr/>
      <dgm:t>
        <a:bodyPr/>
        <a:lstStyle/>
        <a:p>
          <a:endParaRPr lang="en-US"/>
        </a:p>
      </dgm:t>
    </dgm:pt>
    <dgm:pt modelId="{689F656C-7468-4489-BA45-298D23628659}" type="sibTrans" cxnId="{EDC0DEA8-8280-4771-8DA4-CE8A68BAF367}">
      <dgm:prSet/>
      <dgm:spPr/>
      <dgm:t>
        <a:bodyPr/>
        <a:lstStyle/>
        <a:p>
          <a:endParaRPr lang="en-US"/>
        </a:p>
      </dgm:t>
    </dgm:pt>
    <dgm:pt modelId="{7589AD16-8C2E-48F0-94CF-E3CFB0850A0E}">
      <dgm:prSet/>
      <dgm:spPr/>
      <dgm:t>
        <a:bodyPr/>
        <a:lstStyle/>
        <a:p>
          <a:r>
            <a:rPr lang="en-US"/>
            <a:t>E. Definisi Konsep dan Operasionalisasi  Konsep</a:t>
          </a:r>
        </a:p>
      </dgm:t>
    </dgm:pt>
    <dgm:pt modelId="{6CD2E36E-DA55-4CF4-AEBE-0091E1C4C349}" type="parTrans" cxnId="{FBEF4C8B-A7AB-4B48-8C8E-D7AA9BE9E691}">
      <dgm:prSet/>
      <dgm:spPr/>
      <dgm:t>
        <a:bodyPr/>
        <a:lstStyle/>
        <a:p>
          <a:endParaRPr lang="en-US"/>
        </a:p>
      </dgm:t>
    </dgm:pt>
    <dgm:pt modelId="{5901A585-999A-46E8-A038-3825D9496ED3}" type="sibTrans" cxnId="{FBEF4C8B-A7AB-4B48-8C8E-D7AA9BE9E691}">
      <dgm:prSet/>
      <dgm:spPr/>
      <dgm:t>
        <a:bodyPr/>
        <a:lstStyle/>
        <a:p>
          <a:endParaRPr lang="en-US"/>
        </a:p>
      </dgm:t>
    </dgm:pt>
    <dgm:pt modelId="{5C5B6D5A-C4B2-4B7D-8094-49A333CCB89C}">
      <dgm:prSet/>
      <dgm:spPr/>
      <dgm:t>
        <a:bodyPr/>
        <a:lstStyle/>
        <a:p>
          <a:r>
            <a:rPr lang="en-US"/>
            <a:t>F. Uji Validitas dan reliabilitas</a:t>
          </a:r>
        </a:p>
      </dgm:t>
    </dgm:pt>
    <dgm:pt modelId="{713BBE25-D724-499B-BFCB-FBE94F77297C}" type="parTrans" cxnId="{454197EB-6A36-4B98-8EBD-257A7A2A7248}">
      <dgm:prSet/>
      <dgm:spPr/>
      <dgm:t>
        <a:bodyPr/>
        <a:lstStyle/>
        <a:p>
          <a:endParaRPr lang="en-US"/>
        </a:p>
      </dgm:t>
    </dgm:pt>
    <dgm:pt modelId="{5B6636F0-7EFF-4F88-8733-818A5E10E783}" type="sibTrans" cxnId="{454197EB-6A36-4B98-8EBD-257A7A2A7248}">
      <dgm:prSet/>
      <dgm:spPr/>
      <dgm:t>
        <a:bodyPr/>
        <a:lstStyle/>
        <a:p>
          <a:endParaRPr lang="en-US"/>
        </a:p>
      </dgm:t>
    </dgm:pt>
    <dgm:pt modelId="{FBB50008-90B1-45A4-B102-231595DA28C3}">
      <dgm:prSet/>
      <dgm:spPr/>
      <dgm:t>
        <a:bodyPr/>
        <a:lstStyle/>
        <a:p>
          <a:r>
            <a:rPr lang="en-US"/>
            <a:t>G. Teknik pengolahan data</a:t>
          </a:r>
        </a:p>
      </dgm:t>
    </dgm:pt>
    <dgm:pt modelId="{83CCF09A-7DB7-43E8-9A7B-1F1EFD69CA29}" type="parTrans" cxnId="{C07B4FFB-91E9-4F7C-8FEA-F63694321DF9}">
      <dgm:prSet/>
      <dgm:spPr/>
      <dgm:t>
        <a:bodyPr/>
        <a:lstStyle/>
        <a:p>
          <a:endParaRPr lang="en-US"/>
        </a:p>
      </dgm:t>
    </dgm:pt>
    <dgm:pt modelId="{6061C5A9-52FF-4F56-994F-A5CE79954E6D}" type="sibTrans" cxnId="{C07B4FFB-91E9-4F7C-8FEA-F63694321DF9}">
      <dgm:prSet/>
      <dgm:spPr/>
      <dgm:t>
        <a:bodyPr/>
        <a:lstStyle/>
        <a:p>
          <a:endParaRPr lang="en-US"/>
        </a:p>
      </dgm:t>
    </dgm:pt>
    <dgm:pt modelId="{36223309-5E74-415D-845D-EA18501E2A57}" type="pres">
      <dgm:prSet presAssocID="{1C98AB4A-1049-4A1B-B740-D4EE9AC4F590}" presName="vert0" presStyleCnt="0">
        <dgm:presLayoutVars>
          <dgm:dir/>
          <dgm:animOne val="branch"/>
          <dgm:animLvl val="lvl"/>
        </dgm:presLayoutVars>
      </dgm:prSet>
      <dgm:spPr/>
    </dgm:pt>
    <dgm:pt modelId="{FDCDED10-C606-488B-9B09-569D1362FBDD}" type="pres">
      <dgm:prSet presAssocID="{2670E63E-DF88-4005-8BD4-647FBA060669}" presName="thickLine" presStyleLbl="alignNode1" presStyleIdx="0" presStyleCnt="8"/>
      <dgm:spPr/>
    </dgm:pt>
    <dgm:pt modelId="{AF75118D-4687-4085-80F7-71FD9F9139C3}" type="pres">
      <dgm:prSet presAssocID="{2670E63E-DF88-4005-8BD4-647FBA060669}" presName="horz1" presStyleCnt="0"/>
      <dgm:spPr/>
    </dgm:pt>
    <dgm:pt modelId="{D1470B5F-9DAE-46DF-94ED-2FF109C13686}" type="pres">
      <dgm:prSet presAssocID="{2670E63E-DF88-4005-8BD4-647FBA060669}" presName="tx1" presStyleLbl="revTx" presStyleIdx="0" presStyleCnt="8"/>
      <dgm:spPr/>
    </dgm:pt>
    <dgm:pt modelId="{79126294-65A2-47B3-8314-5DEFF65E545B}" type="pres">
      <dgm:prSet presAssocID="{2670E63E-DF88-4005-8BD4-647FBA060669}" presName="vert1" presStyleCnt="0"/>
      <dgm:spPr/>
    </dgm:pt>
    <dgm:pt modelId="{1D12D8B8-C9FD-4C18-B010-741DEF234A88}" type="pres">
      <dgm:prSet presAssocID="{2FDB72F9-1F9A-496F-86CA-C8D6D113764A}" presName="thickLine" presStyleLbl="alignNode1" presStyleIdx="1" presStyleCnt="8"/>
      <dgm:spPr/>
    </dgm:pt>
    <dgm:pt modelId="{5F4C7D80-765A-4468-A302-CDE6DD7F46BA}" type="pres">
      <dgm:prSet presAssocID="{2FDB72F9-1F9A-496F-86CA-C8D6D113764A}" presName="horz1" presStyleCnt="0"/>
      <dgm:spPr/>
    </dgm:pt>
    <dgm:pt modelId="{8AC24C58-12DE-411B-A5EB-960534977F1A}" type="pres">
      <dgm:prSet presAssocID="{2FDB72F9-1F9A-496F-86CA-C8D6D113764A}" presName="tx1" presStyleLbl="revTx" presStyleIdx="1" presStyleCnt="8"/>
      <dgm:spPr/>
    </dgm:pt>
    <dgm:pt modelId="{A867902B-C74C-45C7-B9D4-7F2CB4785413}" type="pres">
      <dgm:prSet presAssocID="{2FDB72F9-1F9A-496F-86CA-C8D6D113764A}" presName="vert1" presStyleCnt="0"/>
      <dgm:spPr/>
    </dgm:pt>
    <dgm:pt modelId="{4971FAFF-4D9D-4BC5-8E03-D0C4288725AE}" type="pres">
      <dgm:prSet presAssocID="{CD2DD5AF-D83E-4418-B582-E553A7A6CC94}" presName="thickLine" presStyleLbl="alignNode1" presStyleIdx="2" presStyleCnt="8"/>
      <dgm:spPr/>
    </dgm:pt>
    <dgm:pt modelId="{EBDE4260-A7C8-4F19-A15F-9E0D54C6480C}" type="pres">
      <dgm:prSet presAssocID="{CD2DD5AF-D83E-4418-B582-E553A7A6CC94}" presName="horz1" presStyleCnt="0"/>
      <dgm:spPr/>
    </dgm:pt>
    <dgm:pt modelId="{BA7890ED-A319-43A8-AE2C-0A4E542F14F1}" type="pres">
      <dgm:prSet presAssocID="{CD2DD5AF-D83E-4418-B582-E553A7A6CC94}" presName="tx1" presStyleLbl="revTx" presStyleIdx="2" presStyleCnt="8"/>
      <dgm:spPr/>
    </dgm:pt>
    <dgm:pt modelId="{55D916B8-7928-4D38-A817-DF1EFBF211B2}" type="pres">
      <dgm:prSet presAssocID="{CD2DD5AF-D83E-4418-B582-E553A7A6CC94}" presName="vert1" presStyleCnt="0"/>
      <dgm:spPr/>
    </dgm:pt>
    <dgm:pt modelId="{D0253522-2928-4F72-B486-BE27B8B0E38F}" type="pres">
      <dgm:prSet presAssocID="{4D396D13-A0B5-42C9-AD29-6B9414AC8246}" presName="thickLine" presStyleLbl="alignNode1" presStyleIdx="3" presStyleCnt="8"/>
      <dgm:spPr/>
    </dgm:pt>
    <dgm:pt modelId="{01F57A40-F521-4639-A28D-A9624B9F9CF6}" type="pres">
      <dgm:prSet presAssocID="{4D396D13-A0B5-42C9-AD29-6B9414AC8246}" presName="horz1" presStyleCnt="0"/>
      <dgm:spPr/>
    </dgm:pt>
    <dgm:pt modelId="{68FCD3A1-BAF4-407D-BF00-8065C0391404}" type="pres">
      <dgm:prSet presAssocID="{4D396D13-A0B5-42C9-AD29-6B9414AC8246}" presName="tx1" presStyleLbl="revTx" presStyleIdx="3" presStyleCnt="8"/>
      <dgm:spPr/>
    </dgm:pt>
    <dgm:pt modelId="{4AB4EF4D-A668-413C-95F2-6E5756550C3D}" type="pres">
      <dgm:prSet presAssocID="{4D396D13-A0B5-42C9-AD29-6B9414AC8246}" presName="vert1" presStyleCnt="0"/>
      <dgm:spPr/>
    </dgm:pt>
    <dgm:pt modelId="{9D4FC865-1E40-491E-B813-5D680E1C9F7F}" type="pres">
      <dgm:prSet presAssocID="{80AE1BB1-477A-44A4-8C1F-713791D46096}" presName="thickLine" presStyleLbl="alignNode1" presStyleIdx="4" presStyleCnt="8"/>
      <dgm:spPr/>
    </dgm:pt>
    <dgm:pt modelId="{23894D2B-90D6-4E46-8ED5-B201D542A536}" type="pres">
      <dgm:prSet presAssocID="{80AE1BB1-477A-44A4-8C1F-713791D46096}" presName="horz1" presStyleCnt="0"/>
      <dgm:spPr/>
    </dgm:pt>
    <dgm:pt modelId="{EC540CC0-429B-43EE-B061-DFCE0239AE31}" type="pres">
      <dgm:prSet presAssocID="{80AE1BB1-477A-44A4-8C1F-713791D46096}" presName="tx1" presStyleLbl="revTx" presStyleIdx="4" presStyleCnt="8"/>
      <dgm:spPr/>
    </dgm:pt>
    <dgm:pt modelId="{8B761C99-41D1-461E-A0DC-5C2E8AA8C663}" type="pres">
      <dgm:prSet presAssocID="{80AE1BB1-477A-44A4-8C1F-713791D46096}" presName="vert1" presStyleCnt="0"/>
      <dgm:spPr/>
    </dgm:pt>
    <dgm:pt modelId="{A99E0584-9422-4E23-848E-FE2CAE3CB30F}" type="pres">
      <dgm:prSet presAssocID="{7589AD16-8C2E-48F0-94CF-E3CFB0850A0E}" presName="thickLine" presStyleLbl="alignNode1" presStyleIdx="5" presStyleCnt="8"/>
      <dgm:spPr/>
    </dgm:pt>
    <dgm:pt modelId="{C56C2727-8F63-45F8-9D67-70B0BA87286A}" type="pres">
      <dgm:prSet presAssocID="{7589AD16-8C2E-48F0-94CF-E3CFB0850A0E}" presName="horz1" presStyleCnt="0"/>
      <dgm:spPr/>
    </dgm:pt>
    <dgm:pt modelId="{2B07C409-DCE0-478F-B2EA-7257B74FB6F4}" type="pres">
      <dgm:prSet presAssocID="{7589AD16-8C2E-48F0-94CF-E3CFB0850A0E}" presName="tx1" presStyleLbl="revTx" presStyleIdx="5" presStyleCnt="8"/>
      <dgm:spPr/>
    </dgm:pt>
    <dgm:pt modelId="{F92CED2F-D88A-421A-BD1F-38E8E83A5437}" type="pres">
      <dgm:prSet presAssocID="{7589AD16-8C2E-48F0-94CF-E3CFB0850A0E}" presName="vert1" presStyleCnt="0"/>
      <dgm:spPr/>
    </dgm:pt>
    <dgm:pt modelId="{7028AF18-E9C2-4031-B020-442169C8BBBE}" type="pres">
      <dgm:prSet presAssocID="{5C5B6D5A-C4B2-4B7D-8094-49A333CCB89C}" presName="thickLine" presStyleLbl="alignNode1" presStyleIdx="6" presStyleCnt="8"/>
      <dgm:spPr/>
    </dgm:pt>
    <dgm:pt modelId="{3BFA7782-71C6-4A43-8A58-CC5A5ADA4D31}" type="pres">
      <dgm:prSet presAssocID="{5C5B6D5A-C4B2-4B7D-8094-49A333CCB89C}" presName="horz1" presStyleCnt="0"/>
      <dgm:spPr/>
    </dgm:pt>
    <dgm:pt modelId="{B36ED642-90A2-4BC8-8C70-B0695E2CB724}" type="pres">
      <dgm:prSet presAssocID="{5C5B6D5A-C4B2-4B7D-8094-49A333CCB89C}" presName="tx1" presStyleLbl="revTx" presStyleIdx="6" presStyleCnt="8"/>
      <dgm:spPr/>
    </dgm:pt>
    <dgm:pt modelId="{3028A5F1-3AD6-4384-9A9D-FAB5FE670AEC}" type="pres">
      <dgm:prSet presAssocID="{5C5B6D5A-C4B2-4B7D-8094-49A333CCB89C}" presName="vert1" presStyleCnt="0"/>
      <dgm:spPr/>
    </dgm:pt>
    <dgm:pt modelId="{69D54427-190D-4BCE-95BB-D41D0DBE45EA}" type="pres">
      <dgm:prSet presAssocID="{FBB50008-90B1-45A4-B102-231595DA28C3}" presName="thickLine" presStyleLbl="alignNode1" presStyleIdx="7" presStyleCnt="8"/>
      <dgm:spPr/>
    </dgm:pt>
    <dgm:pt modelId="{178EE832-0E7C-4735-9D40-29141A01B1B6}" type="pres">
      <dgm:prSet presAssocID="{FBB50008-90B1-45A4-B102-231595DA28C3}" presName="horz1" presStyleCnt="0"/>
      <dgm:spPr/>
    </dgm:pt>
    <dgm:pt modelId="{BA5090F7-9DEE-4080-846C-33D206989D0E}" type="pres">
      <dgm:prSet presAssocID="{FBB50008-90B1-45A4-B102-231595DA28C3}" presName="tx1" presStyleLbl="revTx" presStyleIdx="7" presStyleCnt="8"/>
      <dgm:spPr/>
    </dgm:pt>
    <dgm:pt modelId="{20A3348A-D7A5-4B2B-9547-0A95FDCE8995}" type="pres">
      <dgm:prSet presAssocID="{FBB50008-90B1-45A4-B102-231595DA28C3}" presName="vert1" presStyleCnt="0"/>
      <dgm:spPr/>
    </dgm:pt>
  </dgm:ptLst>
  <dgm:cxnLst>
    <dgm:cxn modelId="{A770140B-5E72-465F-9B83-CC6F3DB9C7E2}" type="presOf" srcId="{CD2DD5AF-D83E-4418-B582-E553A7A6CC94}" destId="{BA7890ED-A319-43A8-AE2C-0A4E542F14F1}" srcOrd="0" destOrd="0" presId="urn:microsoft.com/office/officeart/2008/layout/LinedList"/>
    <dgm:cxn modelId="{50C73917-9EC9-4C66-BDB0-312D33E594FE}" type="presOf" srcId="{5C5B6D5A-C4B2-4B7D-8094-49A333CCB89C}" destId="{B36ED642-90A2-4BC8-8C70-B0695E2CB724}" srcOrd="0" destOrd="0" presId="urn:microsoft.com/office/officeart/2008/layout/LinedList"/>
    <dgm:cxn modelId="{539E1240-4067-4BCA-8FFC-B7833105A07E}" srcId="{1C98AB4A-1049-4A1B-B740-D4EE9AC4F590}" destId="{CD2DD5AF-D83E-4418-B582-E553A7A6CC94}" srcOrd="2" destOrd="0" parTransId="{C983D5F7-C1BE-4EE0-9AAA-315EB4136CE3}" sibTransId="{07F6AD2C-7C92-47C6-B41A-B1B2DA6AC652}"/>
    <dgm:cxn modelId="{2E8C3467-FF08-4A8B-ADF0-B4B4A9D1B42F}" srcId="{1C98AB4A-1049-4A1B-B740-D4EE9AC4F590}" destId="{2FDB72F9-1F9A-496F-86CA-C8D6D113764A}" srcOrd="1" destOrd="0" parTransId="{644BEBA2-F3FA-43F1-AC16-F8277DB9657C}" sibTransId="{AB92FC4E-5AC8-46A0-9A35-E643CB4CA3F9}"/>
    <dgm:cxn modelId="{A2307967-BA26-4C2B-9F63-2612555A5F94}" type="presOf" srcId="{80AE1BB1-477A-44A4-8C1F-713791D46096}" destId="{EC540CC0-429B-43EE-B061-DFCE0239AE31}" srcOrd="0" destOrd="0" presId="urn:microsoft.com/office/officeart/2008/layout/LinedList"/>
    <dgm:cxn modelId="{162F4568-0CBF-4573-8BC4-7F6F1F7E4D54}" type="presOf" srcId="{2670E63E-DF88-4005-8BD4-647FBA060669}" destId="{D1470B5F-9DAE-46DF-94ED-2FF109C13686}" srcOrd="0" destOrd="0" presId="urn:microsoft.com/office/officeart/2008/layout/LinedList"/>
    <dgm:cxn modelId="{824E6659-8878-43B7-9CF3-BE72EB02E53E}" type="presOf" srcId="{2FDB72F9-1F9A-496F-86CA-C8D6D113764A}" destId="{8AC24C58-12DE-411B-A5EB-960534977F1A}" srcOrd="0" destOrd="0" presId="urn:microsoft.com/office/officeart/2008/layout/LinedList"/>
    <dgm:cxn modelId="{8826A17A-F89F-47D8-8918-C0CA631211DC}" srcId="{1C98AB4A-1049-4A1B-B740-D4EE9AC4F590}" destId="{4D396D13-A0B5-42C9-AD29-6B9414AC8246}" srcOrd="3" destOrd="0" parTransId="{39A5E5F8-828D-459D-8CBB-567BB8DD8580}" sibTransId="{1C827060-BA23-4D08-A0C4-9621BF979DBE}"/>
    <dgm:cxn modelId="{FBEF4C8B-A7AB-4B48-8C8E-D7AA9BE9E691}" srcId="{1C98AB4A-1049-4A1B-B740-D4EE9AC4F590}" destId="{7589AD16-8C2E-48F0-94CF-E3CFB0850A0E}" srcOrd="5" destOrd="0" parTransId="{6CD2E36E-DA55-4CF4-AEBE-0091E1C4C349}" sibTransId="{5901A585-999A-46E8-A038-3825D9496ED3}"/>
    <dgm:cxn modelId="{EDC0DEA8-8280-4771-8DA4-CE8A68BAF367}" srcId="{1C98AB4A-1049-4A1B-B740-D4EE9AC4F590}" destId="{80AE1BB1-477A-44A4-8C1F-713791D46096}" srcOrd="4" destOrd="0" parTransId="{56C2B2A5-F014-4EF3-A56D-7F5D0A759E21}" sibTransId="{689F656C-7468-4489-BA45-298D23628659}"/>
    <dgm:cxn modelId="{E49078C1-C03D-4648-8112-FEB20435D83F}" type="presOf" srcId="{4D396D13-A0B5-42C9-AD29-6B9414AC8246}" destId="{68FCD3A1-BAF4-407D-BF00-8065C0391404}" srcOrd="0" destOrd="0" presId="urn:microsoft.com/office/officeart/2008/layout/LinedList"/>
    <dgm:cxn modelId="{93B14ACE-97D1-49F2-90EE-8C3766AA7A7A}" type="presOf" srcId="{1C98AB4A-1049-4A1B-B740-D4EE9AC4F590}" destId="{36223309-5E74-415D-845D-EA18501E2A57}" srcOrd="0" destOrd="0" presId="urn:microsoft.com/office/officeart/2008/layout/LinedList"/>
    <dgm:cxn modelId="{8D989FD3-599F-4BF2-951B-30F4B5714DA4}" type="presOf" srcId="{FBB50008-90B1-45A4-B102-231595DA28C3}" destId="{BA5090F7-9DEE-4080-846C-33D206989D0E}" srcOrd="0" destOrd="0" presId="urn:microsoft.com/office/officeart/2008/layout/LinedList"/>
    <dgm:cxn modelId="{454197EB-6A36-4B98-8EBD-257A7A2A7248}" srcId="{1C98AB4A-1049-4A1B-B740-D4EE9AC4F590}" destId="{5C5B6D5A-C4B2-4B7D-8094-49A333CCB89C}" srcOrd="6" destOrd="0" parTransId="{713BBE25-D724-499B-BFCB-FBE94F77297C}" sibTransId="{5B6636F0-7EFF-4F88-8733-818A5E10E783}"/>
    <dgm:cxn modelId="{2E1E82F0-27A8-4CF7-9BAF-BCC72B37AE85}" srcId="{1C98AB4A-1049-4A1B-B740-D4EE9AC4F590}" destId="{2670E63E-DF88-4005-8BD4-647FBA060669}" srcOrd="0" destOrd="0" parTransId="{CEC791FD-041D-4925-A751-0CC5D9ABF3D5}" sibTransId="{08671E38-E6FF-41ED-A9FF-56EA47AD6082}"/>
    <dgm:cxn modelId="{2EF76BF9-718F-462F-A80F-54F2E116399C}" type="presOf" srcId="{7589AD16-8C2E-48F0-94CF-E3CFB0850A0E}" destId="{2B07C409-DCE0-478F-B2EA-7257B74FB6F4}" srcOrd="0" destOrd="0" presId="urn:microsoft.com/office/officeart/2008/layout/LinedList"/>
    <dgm:cxn modelId="{C07B4FFB-91E9-4F7C-8FEA-F63694321DF9}" srcId="{1C98AB4A-1049-4A1B-B740-D4EE9AC4F590}" destId="{FBB50008-90B1-45A4-B102-231595DA28C3}" srcOrd="7" destOrd="0" parTransId="{83CCF09A-7DB7-43E8-9A7B-1F1EFD69CA29}" sibTransId="{6061C5A9-52FF-4F56-994F-A5CE79954E6D}"/>
    <dgm:cxn modelId="{8FB1D10E-B26F-42B3-891E-C2B2898BB7A9}" type="presParOf" srcId="{36223309-5E74-415D-845D-EA18501E2A57}" destId="{FDCDED10-C606-488B-9B09-569D1362FBDD}" srcOrd="0" destOrd="0" presId="urn:microsoft.com/office/officeart/2008/layout/LinedList"/>
    <dgm:cxn modelId="{4B132C36-31AE-47E4-995E-E53EB0B337C6}" type="presParOf" srcId="{36223309-5E74-415D-845D-EA18501E2A57}" destId="{AF75118D-4687-4085-80F7-71FD9F9139C3}" srcOrd="1" destOrd="0" presId="urn:microsoft.com/office/officeart/2008/layout/LinedList"/>
    <dgm:cxn modelId="{CAFFC86F-7276-43C5-BCE1-7A8E993FF87F}" type="presParOf" srcId="{AF75118D-4687-4085-80F7-71FD9F9139C3}" destId="{D1470B5F-9DAE-46DF-94ED-2FF109C13686}" srcOrd="0" destOrd="0" presId="urn:microsoft.com/office/officeart/2008/layout/LinedList"/>
    <dgm:cxn modelId="{2AE38540-06D2-41A8-999C-66998BDDE7C6}" type="presParOf" srcId="{AF75118D-4687-4085-80F7-71FD9F9139C3}" destId="{79126294-65A2-47B3-8314-5DEFF65E545B}" srcOrd="1" destOrd="0" presId="urn:microsoft.com/office/officeart/2008/layout/LinedList"/>
    <dgm:cxn modelId="{EA3134CD-883A-4A3D-A990-C99155FD068A}" type="presParOf" srcId="{36223309-5E74-415D-845D-EA18501E2A57}" destId="{1D12D8B8-C9FD-4C18-B010-741DEF234A88}" srcOrd="2" destOrd="0" presId="urn:microsoft.com/office/officeart/2008/layout/LinedList"/>
    <dgm:cxn modelId="{7980F96F-EC60-4E41-95AE-4A529CCAEAA2}" type="presParOf" srcId="{36223309-5E74-415D-845D-EA18501E2A57}" destId="{5F4C7D80-765A-4468-A302-CDE6DD7F46BA}" srcOrd="3" destOrd="0" presId="urn:microsoft.com/office/officeart/2008/layout/LinedList"/>
    <dgm:cxn modelId="{B64E0FFC-52EF-436B-A762-8D84BBE10D04}" type="presParOf" srcId="{5F4C7D80-765A-4468-A302-CDE6DD7F46BA}" destId="{8AC24C58-12DE-411B-A5EB-960534977F1A}" srcOrd="0" destOrd="0" presId="urn:microsoft.com/office/officeart/2008/layout/LinedList"/>
    <dgm:cxn modelId="{EFBACFF3-2EBA-420F-B30C-630596F70E65}" type="presParOf" srcId="{5F4C7D80-765A-4468-A302-CDE6DD7F46BA}" destId="{A867902B-C74C-45C7-B9D4-7F2CB4785413}" srcOrd="1" destOrd="0" presId="urn:microsoft.com/office/officeart/2008/layout/LinedList"/>
    <dgm:cxn modelId="{80911BEB-4E34-49C7-9553-5579052321D5}" type="presParOf" srcId="{36223309-5E74-415D-845D-EA18501E2A57}" destId="{4971FAFF-4D9D-4BC5-8E03-D0C4288725AE}" srcOrd="4" destOrd="0" presId="urn:microsoft.com/office/officeart/2008/layout/LinedList"/>
    <dgm:cxn modelId="{1A2F9FAA-FC96-4A05-8427-AF027A7E14DF}" type="presParOf" srcId="{36223309-5E74-415D-845D-EA18501E2A57}" destId="{EBDE4260-A7C8-4F19-A15F-9E0D54C6480C}" srcOrd="5" destOrd="0" presId="urn:microsoft.com/office/officeart/2008/layout/LinedList"/>
    <dgm:cxn modelId="{B643A176-2C8A-4637-8A84-26560D8E0A40}" type="presParOf" srcId="{EBDE4260-A7C8-4F19-A15F-9E0D54C6480C}" destId="{BA7890ED-A319-43A8-AE2C-0A4E542F14F1}" srcOrd="0" destOrd="0" presId="urn:microsoft.com/office/officeart/2008/layout/LinedList"/>
    <dgm:cxn modelId="{4454AFE7-4419-4869-AB1C-ABAD684E710C}" type="presParOf" srcId="{EBDE4260-A7C8-4F19-A15F-9E0D54C6480C}" destId="{55D916B8-7928-4D38-A817-DF1EFBF211B2}" srcOrd="1" destOrd="0" presId="urn:microsoft.com/office/officeart/2008/layout/LinedList"/>
    <dgm:cxn modelId="{45945979-9FAF-4A16-B5AE-30E61DAFD7F4}" type="presParOf" srcId="{36223309-5E74-415D-845D-EA18501E2A57}" destId="{D0253522-2928-4F72-B486-BE27B8B0E38F}" srcOrd="6" destOrd="0" presId="urn:microsoft.com/office/officeart/2008/layout/LinedList"/>
    <dgm:cxn modelId="{35D692DB-C9E4-4646-9E38-75BC68F354BF}" type="presParOf" srcId="{36223309-5E74-415D-845D-EA18501E2A57}" destId="{01F57A40-F521-4639-A28D-A9624B9F9CF6}" srcOrd="7" destOrd="0" presId="urn:microsoft.com/office/officeart/2008/layout/LinedList"/>
    <dgm:cxn modelId="{A051C43C-3474-4371-9254-5EB6B5C615C7}" type="presParOf" srcId="{01F57A40-F521-4639-A28D-A9624B9F9CF6}" destId="{68FCD3A1-BAF4-407D-BF00-8065C0391404}" srcOrd="0" destOrd="0" presId="urn:microsoft.com/office/officeart/2008/layout/LinedList"/>
    <dgm:cxn modelId="{5736309A-6BC2-4592-97EE-C0F24094E2A2}" type="presParOf" srcId="{01F57A40-F521-4639-A28D-A9624B9F9CF6}" destId="{4AB4EF4D-A668-413C-95F2-6E5756550C3D}" srcOrd="1" destOrd="0" presId="urn:microsoft.com/office/officeart/2008/layout/LinedList"/>
    <dgm:cxn modelId="{7B3F4E83-5879-48F4-BE8E-42AF5BA16F6B}" type="presParOf" srcId="{36223309-5E74-415D-845D-EA18501E2A57}" destId="{9D4FC865-1E40-491E-B813-5D680E1C9F7F}" srcOrd="8" destOrd="0" presId="urn:microsoft.com/office/officeart/2008/layout/LinedList"/>
    <dgm:cxn modelId="{4BC9D8D7-15AB-4C88-8B75-0ED3332D4B09}" type="presParOf" srcId="{36223309-5E74-415D-845D-EA18501E2A57}" destId="{23894D2B-90D6-4E46-8ED5-B201D542A536}" srcOrd="9" destOrd="0" presId="urn:microsoft.com/office/officeart/2008/layout/LinedList"/>
    <dgm:cxn modelId="{0936B384-2792-4DC2-9EBA-1EFD35A7EC0B}" type="presParOf" srcId="{23894D2B-90D6-4E46-8ED5-B201D542A536}" destId="{EC540CC0-429B-43EE-B061-DFCE0239AE31}" srcOrd="0" destOrd="0" presId="urn:microsoft.com/office/officeart/2008/layout/LinedList"/>
    <dgm:cxn modelId="{5350050D-B13E-4572-8030-04C0F4B06D6B}" type="presParOf" srcId="{23894D2B-90D6-4E46-8ED5-B201D542A536}" destId="{8B761C99-41D1-461E-A0DC-5C2E8AA8C663}" srcOrd="1" destOrd="0" presId="urn:microsoft.com/office/officeart/2008/layout/LinedList"/>
    <dgm:cxn modelId="{1474864C-7803-4FB3-8707-F8127D8F0FEA}" type="presParOf" srcId="{36223309-5E74-415D-845D-EA18501E2A57}" destId="{A99E0584-9422-4E23-848E-FE2CAE3CB30F}" srcOrd="10" destOrd="0" presId="urn:microsoft.com/office/officeart/2008/layout/LinedList"/>
    <dgm:cxn modelId="{2C27DF0D-2568-4D13-8B90-7721360E280A}" type="presParOf" srcId="{36223309-5E74-415D-845D-EA18501E2A57}" destId="{C56C2727-8F63-45F8-9D67-70B0BA87286A}" srcOrd="11" destOrd="0" presId="urn:microsoft.com/office/officeart/2008/layout/LinedList"/>
    <dgm:cxn modelId="{D414D2F1-8281-4749-9FB3-D773CF43534E}" type="presParOf" srcId="{C56C2727-8F63-45F8-9D67-70B0BA87286A}" destId="{2B07C409-DCE0-478F-B2EA-7257B74FB6F4}" srcOrd="0" destOrd="0" presId="urn:microsoft.com/office/officeart/2008/layout/LinedList"/>
    <dgm:cxn modelId="{AEA3520A-B3C2-45E1-89B6-5DC978B28EAB}" type="presParOf" srcId="{C56C2727-8F63-45F8-9D67-70B0BA87286A}" destId="{F92CED2F-D88A-421A-BD1F-38E8E83A5437}" srcOrd="1" destOrd="0" presId="urn:microsoft.com/office/officeart/2008/layout/LinedList"/>
    <dgm:cxn modelId="{97490255-64D9-49D4-B5AD-D99E853778C9}" type="presParOf" srcId="{36223309-5E74-415D-845D-EA18501E2A57}" destId="{7028AF18-E9C2-4031-B020-442169C8BBBE}" srcOrd="12" destOrd="0" presId="urn:microsoft.com/office/officeart/2008/layout/LinedList"/>
    <dgm:cxn modelId="{179F7EC4-39E3-42C4-B1FE-DAC5FF80F134}" type="presParOf" srcId="{36223309-5E74-415D-845D-EA18501E2A57}" destId="{3BFA7782-71C6-4A43-8A58-CC5A5ADA4D31}" srcOrd="13" destOrd="0" presId="urn:microsoft.com/office/officeart/2008/layout/LinedList"/>
    <dgm:cxn modelId="{7D221E1D-834D-4DE5-ABF3-4E88704382EA}" type="presParOf" srcId="{3BFA7782-71C6-4A43-8A58-CC5A5ADA4D31}" destId="{B36ED642-90A2-4BC8-8C70-B0695E2CB724}" srcOrd="0" destOrd="0" presId="urn:microsoft.com/office/officeart/2008/layout/LinedList"/>
    <dgm:cxn modelId="{5F9E698E-8326-4E1D-A6B0-8E48F8D8438C}" type="presParOf" srcId="{3BFA7782-71C6-4A43-8A58-CC5A5ADA4D31}" destId="{3028A5F1-3AD6-4384-9A9D-FAB5FE670AEC}" srcOrd="1" destOrd="0" presId="urn:microsoft.com/office/officeart/2008/layout/LinedList"/>
    <dgm:cxn modelId="{1DBC9FCA-AA19-41BE-9E56-C6753106F64E}" type="presParOf" srcId="{36223309-5E74-415D-845D-EA18501E2A57}" destId="{69D54427-190D-4BCE-95BB-D41D0DBE45EA}" srcOrd="14" destOrd="0" presId="urn:microsoft.com/office/officeart/2008/layout/LinedList"/>
    <dgm:cxn modelId="{1BD2E64E-1417-4878-8DCE-2FFD14099AD8}" type="presParOf" srcId="{36223309-5E74-415D-845D-EA18501E2A57}" destId="{178EE832-0E7C-4735-9D40-29141A01B1B6}" srcOrd="15" destOrd="0" presId="urn:microsoft.com/office/officeart/2008/layout/LinedList"/>
    <dgm:cxn modelId="{E1A1DE28-F2C2-4B1F-B226-8057F58BB2B0}" type="presParOf" srcId="{178EE832-0E7C-4735-9D40-29141A01B1B6}" destId="{BA5090F7-9DEE-4080-846C-33D206989D0E}" srcOrd="0" destOrd="0" presId="urn:microsoft.com/office/officeart/2008/layout/LinedList"/>
    <dgm:cxn modelId="{8738997F-89CB-40D0-85EA-4A4F140FFAAB}" type="presParOf" srcId="{178EE832-0E7C-4735-9D40-29141A01B1B6}" destId="{20A3348A-D7A5-4B2B-9547-0A95FDCE899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DE1F1E-1BDB-4110-8540-F088F707A9F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7949B90-3260-4762-B743-9873BCE3DC2A}">
      <dgm:prSet/>
      <dgm:spPr/>
      <dgm:t>
        <a:bodyPr/>
        <a:lstStyle/>
        <a:p>
          <a:r>
            <a:rPr lang="en-US"/>
            <a:t>IV. Hasil Penelitian &amp; Pembahasan</a:t>
          </a:r>
        </a:p>
      </dgm:t>
    </dgm:pt>
    <dgm:pt modelId="{22D39F38-82BB-4F64-AB48-4BE5C719E283}" type="parTrans" cxnId="{7490CCC6-6A0A-4C47-B3DE-901A7E1E1B36}">
      <dgm:prSet/>
      <dgm:spPr/>
      <dgm:t>
        <a:bodyPr/>
        <a:lstStyle/>
        <a:p>
          <a:endParaRPr lang="en-US"/>
        </a:p>
      </dgm:t>
    </dgm:pt>
    <dgm:pt modelId="{80C07C23-13DC-4F07-A14D-93ABCC7696EE}" type="sibTrans" cxnId="{7490CCC6-6A0A-4C47-B3DE-901A7E1E1B36}">
      <dgm:prSet/>
      <dgm:spPr/>
      <dgm:t>
        <a:bodyPr/>
        <a:lstStyle/>
        <a:p>
          <a:endParaRPr lang="en-US"/>
        </a:p>
      </dgm:t>
    </dgm:pt>
    <dgm:pt modelId="{BDB06D2D-9798-4CDB-B6A4-3CE50BADB18F}">
      <dgm:prSet/>
      <dgm:spPr/>
      <dgm:t>
        <a:bodyPr/>
        <a:lstStyle/>
        <a:p>
          <a:r>
            <a:rPr lang="en-US"/>
            <a:t>A. Deskripsi data hasil penelitian</a:t>
          </a:r>
        </a:p>
      </dgm:t>
    </dgm:pt>
    <dgm:pt modelId="{E555057A-7159-4B07-BAB5-A08C07F1DF90}" type="parTrans" cxnId="{46CB750F-B105-4705-B5C4-EFBB3F9063E6}">
      <dgm:prSet/>
      <dgm:spPr/>
      <dgm:t>
        <a:bodyPr/>
        <a:lstStyle/>
        <a:p>
          <a:endParaRPr lang="en-US"/>
        </a:p>
      </dgm:t>
    </dgm:pt>
    <dgm:pt modelId="{697183B3-D704-4FFC-8ED3-D065F2472F4B}" type="sibTrans" cxnId="{46CB750F-B105-4705-B5C4-EFBB3F9063E6}">
      <dgm:prSet/>
      <dgm:spPr/>
      <dgm:t>
        <a:bodyPr/>
        <a:lstStyle/>
        <a:p>
          <a:endParaRPr lang="en-US"/>
        </a:p>
      </dgm:t>
    </dgm:pt>
    <dgm:pt modelId="{6A707587-8EA5-4FE4-AC66-BABF4BE4B904}">
      <dgm:prSet/>
      <dgm:spPr/>
      <dgm:t>
        <a:bodyPr/>
        <a:lstStyle/>
        <a:p>
          <a:r>
            <a:rPr lang="en-US" dirty="0"/>
            <a:t>B. </a:t>
          </a:r>
          <a:r>
            <a:rPr lang="en-US" dirty="0" err="1"/>
            <a:t>Pengujian</a:t>
          </a:r>
          <a:r>
            <a:rPr lang="en-US" dirty="0"/>
            <a:t> </a:t>
          </a:r>
          <a:r>
            <a:rPr lang="en-US" dirty="0" err="1"/>
            <a:t>persyaratan</a:t>
          </a:r>
          <a:r>
            <a:rPr lang="en-US" dirty="0"/>
            <a:t> </a:t>
          </a:r>
          <a:r>
            <a:rPr lang="en-US" dirty="0" err="1"/>
            <a:t>pengolahan</a:t>
          </a:r>
          <a:r>
            <a:rPr lang="en-US" dirty="0"/>
            <a:t> data   </a:t>
          </a:r>
        </a:p>
      </dgm:t>
    </dgm:pt>
    <dgm:pt modelId="{7AF6F4EB-5E6C-4494-B7D6-AC89908E4B61}" type="parTrans" cxnId="{3E0C5B7F-56DE-4F34-9059-1EB39BC2A43F}">
      <dgm:prSet/>
      <dgm:spPr/>
      <dgm:t>
        <a:bodyPr/>
        <a:lstStyle/>
        <a:p>
          <a:endParaRPr lang="en-US"/>
        </a:p>
      </dgm:t>
    </dgm:pt>
    <dgm:pt modelId="{6FE645E5-525A-494B-B112-9935653873D1}" type="sibTrans" cxnId="{3E0C5B7F-56DE-4F34-9059-1EB39BC2A43F}">
      <dgm:prSet/>
      <dgm:spPr/>
      <dgm:t>
        <a:bodyPr/>
        <a:lstStyle/>
        <a:p>
          <a:endParaRPr lang="en-US"/>
        </a:p>
      </dgm:t>
    </dgm:pt>
    <dgm:pt modelId="{828837B4-0B96-4F8D-AE55-97809C8C6FDA}">
      <dgm:prSet/>
      <dgm:spPr/>
      <dgm:t>
        <a:bodyPr/>
        <a:lstStyle/>
        <a:p>
          <a:r>
            <a:rPr lang="en-US"/>
            <a:t>C. Pengujian hipotesis</a:t>
          </a:r>
        </a:p>
      </dgm:t>
    </dgm:pt>
    <dgm:pt modelId="{929BF95A-20F5-41B5-B43E-76CB0AF4A493}" type="parTrans" cxnId="{F1667A11-FC2B-46A9-8CDF-0595B00E5FC5}">
      <dgm:prSet/>
      <dgm:spPr/>
      <dgm:t>
        <a:bodyPr/>
        <a:lstStyle/>
        <a:p>
          <a:endParaRPr lang="en-US"/>
        </a:p>
      </dgm:t>
    </dgm:pt>
    <dgm:pt modelId="{5343A09C-2755-47CD-BED6-802925DB4605}" type="sibTrans" cxnId="{F1667A11-FC2B-46A9-8CDF-0595B00E5FC5}">
      <dgm:prSet/>
      <dgm:spPr/>
      <dgm:t>
        <a:bodyPr/>
        <a:lstStyle/>
        <a:p>
          <a:endParaRPr lang="en-US"/>
        </a:p>
      </dgm:t>
    </dgm:pt>
    <dgm:pt modelId="{724614FC-A930-4B4F-AFEC-D4A9EFB90F87}">
      <dgm:prSet/>
      <dgm:spPr/>
      <dgm:t>
        <a:bodyPr/>
        <a:lstStyle/>
        <a:p>
          <a:r>
            <a:rPr lang="en-US"/>
            <a:t>D. Interpretasi &amp; pembahasan</a:t>
          </a:r>
        </a:p>
      </dgm:t>
    </dgm:pt>
    <dgm:pt modelId="{5B0D4F5C-A4EF-45C4-A8B6-BC3D6A842A90}" type="parTrans" cxnId="{3AF0B467-181B-4D2E-AA21-568DF4ACB07D}">
      <dgm:prSet/>
      <dgm:spPr/>
      <dgm:t>
        <a:bodyPr/>
        <a:lstStyle/>
        <a:p>
          <a:endParaRPr lang="en-US"/>
        </a:p>
      </dgm:t>
    </dgm:pt>
    <dgm:pt modelId="{7741C26D-40AF-4498-995E-D9C436CB488B}" type="sibTrans" cxnId="{3AF0B467-181B-4D2E-AA21-568DF4ACB07D}">
      <dgm:prSet/>
      <dgm:spPr/>
      <dgm:t>
        <a:bodyPr/>
        <a:lstStyle/>
        <a:p>
          <a:endParaRPr lang="en-US"/>
        </a:p>
      </dgm:t>
    </dgm:pt>
    <dgm:pt modelId="{8AAD0E07-EDD3-43CD-BD4C-A086D0AFF71A}" type="pres">
      <dgm:prSet presAssocID="{35DE1F1E-1BDB-4110-8540-F088F707A9F7}" presName="linear" presStyleCnt="0">
        <dgm:presLayoutVars>
          <dgm:animLvl val="lvl"/>
          <dgm:resizeHandles val="exact"/>
        </dgm:presLayoutVars>
      </dgm:prSet>
      <dgm:spPr/>
    </dgm:pt>
    <dgm:pt modelId="{EEE2C1F2-EEB2-43EF-912B-3886155426F9}" type="pres">
      <dgm:prSet presAssocID="{57949B90-3260-4762-B743-9873BCE3DC2A}" presName="parentText" presStyleLbl="node1" presStyleIdx="0" presStyleCnt="5">
        <dgm:presLayoutVars>
          <dgm:chMax val="0"/>
          <dgm:bulletEnabled val="1"/>
        </dgm:presLayoutVars>
      </dgm:prSet>
      <dgm:spPr/>
    </dgm:pt>
    <dgm:pt modelId="{6E194EFC-3150-49D0-A427-1F3E6A9AB2D5}" type="pres">
      <dgm:prSet presAssocID="{80C07C23-13DC-4F07-A14D-93ABCC7696EE}" presName="spacer" presStyleCnt="0"/>
      <dgm:spPr/>
    </dgm:pt>
    <dgm:pt modelId="{CFBAE806-01C9-41C9-B175-336057FCA4F1}" type="pres">
      <dgm:prSet presAssocID="{BDB06D2D-9798-4CDB-B6A4-3CE50BADB18F}" presName="parentText" presStyleLbl="node1" presStyleIdx="1" presStyleCnt="5">
        <dgm:presLayoutVars>
          <dgm:chMax val="0"/>
          <dgm:bulletEnabled val="1"/>
        </dgm:presLayoutVars>
      </dgm:prSet>
      <dgm:spPr/>
    </dgm:pt>
    <dgm:pt modelId="{888604CC-9AD1-46A2-83E6-B0A275F19F0E}" type="pres">
      <dgm:prSet presAssocID="{697183B3-D704-4FFC-8ED3-D065F2472F4B}" presName="spacer" presStyleCnt="0"/>
      <dgm:spPr/>
    </dgm:pt>
    <dgm:pt modelId="{28FA32BE-E996-4DEE-A941-D5FA159965A5}" type="pres">
      <dgm:prSet presAssocID="{6A707587-8EA5-4FE4-AC66-BABF4BE4B904}" presName="parentText" presStyleLbl="node1" presStyleIdx="2" presStyleCnt="5">
        <dgm:presLayoutVars>
          <dgm:chMax val="0"/>
          <dgm:bulletEnabled val="1"/>
        </dgm:presLayoutVars>
      </dgm:prSet>
      <dgm:spPr/>
    </dgm:pt>
    <dgm:pt modelId="{43200544-5CDC-4AB3-BD6B-76F4DD81AA46}" type="pres">
      <dgm:prSet presAssocID="{6FE645E5-525A-494B-B112-9935653873D1}" presName="spacer" presStyleCnt="0"/>
      <dgm:spPr/>
    </dgm:pt>
    <dgm:pt modelId="{32D72A90-CDAC-48CA-BF29-A1AAAA5A84AA}" type="pres">
      <dgm:prSet presAssocID="{828837B4-0B96-4F8D-AE55-97809C8C6FDA}" presName="parentText" presStyleLbl="node1" presStyleIdx="3" presStyleCnt="5">
        <dgm:presLayoutVars>
          <dgm:chMax val="0"/>
          <dgm:bulletEnabled val="1"/>
        </dgm:presLayoutVars>
      </dgm:prSet>
      <dgm:spPr/>
    </dgm:pt>
    <dgm:pt modelId="{5023F88B-072A-4483-8119-49FF34CE532B}" type="pres">
      <dgm:prSet presAssocID="{5343A09C-2755-47CD-BED6-802925DB4605}" presName="spacer" presStyleCnt="0"/>
      <dgm:spPr/>
    </dgm:pt>
    <dgm:pt modelId="{4BACDC48-8900-410E-A561-65D396C4B8AE}" type="pres">
      <dgm:prSet presAssocID="{724614FC-A930-4B4F-AFEC-D4A9EFB90F87}" presName="parentText" presStyleLbl="node1" presStyleIdx="4" presStyleCnt="5">
        <dgm:presLayoutVars>
          <dgm:chMax val="0"/>
          <dgm:bulletEnabled val="1"/>
        </dgm:presLayoutVars>
      </dgm:prSet>
      <dgm:spPr/>
    </dgm:pt>
  </dgm:ptLst>
  <dgm:cxnLst>
    <dgm:cxn modelId="{24D5E90D-FF33-410E-AA79-6598A32E0279}" type="presOf" srcId="{828837B4-0B96-4F8D-AE55-97809C8C6FDA}" destId="{32D72A90-CDAC-48CA-BF29-A1AAAA5A84AA}" srcOrd="0" destOrd="0" presId="urn:microsoft.com/office/officeart/2005/8/layout/vList2"/>
    <dgm:cxn modelId="{46CB750F-B105-4705-B5C4-EFBB3F9063E6}" srcId="{35DE1F1E-1BDB-4110-8540-F088F707A9F7}" destId="{BDB06D2D-9798-4CDB-B6A4-3CE50BADB18F}" srcOrd="1" destOrd="0" parTransId="{E555057A-7159-4B07-BAB5-A08C07F1DF90}" sibTransId="{697183B3-D704-4FFC-8ED3-D065F2472F4B}"/>
    <dgm:cxn modelId="{F1667A11-FC2B-46A9-8CDF-0595B00E5FC5}" srcId="{35DE1F1E-1BDB-4110-8540-F088F707A9F7}" destId="{828837B4-0B96-4F8D-AE55-97809C8C6FDA}" srcOrd="3" destOrd="0" parTransId="{929BF95A-20F5-41B5-B43E-76CB0AF4A493}" sibTransId="{5343A09C-2755-47CD-BED6-802925DB4605}"/>
    <dgm:cxn modelId="{3AF0B467-181B-4D2E-AA21-568DF4ACB07D}" srcId="{35DE1F1E-1BDB-4110-8540-F088F707A9F7}" destId="{724614FC-A930-4B4F-AFEC-D4A9EFB90F87}" srcOrd="4" destOrd="0" parTransId="{5B0D4F5C-A4EF-45C4-A8B6-BC3D6A842A90}" sibTransId="{7741C26D-40AF-4498-995E-D9C436CB488B}"/>
    <dgm:cxn modelId="{93AA404F-6BE9-4170-A5DA-05FB91BDD981}" type="presOf" srcId="{BDB06D2D-9798-4CDB-B6A4-3CE50BADB18F}" destId="{CFBAE806-01C9-41C9-B175-336057FCA4F1}" srcOrd="0" destOrd="0" presId="urn:microsoft.com/office/officeart/2005/8/layout/vList2"/>
    <dgm:cxn modelId="{3E0C5B7F-56DE-4F34-9059-1EB39BC2A43F}" srcId="{35DE1F1E-1BDB-4110-8540-F088F707A9F7}" destId="{6A707587-8EA5-4FE4-AC66-BABF4BE4B904}" srcOrd="2" destOrd="0" parTransId="{7AF6F4EB-5E6C-4494-B7D6-AC89908E4B61}" sibTransId="{6FE645E5-525A-494B-B112-9935653873D1}"/>
    <dgm:cxn modelId="{9381D790-10BC-4004-8E73-B8990508B140}" type="presOf" srcId="{724614FC-A930-4B4F-AFEC-D4A9EFB90F87}" destId="{4BACDC48-8900-410E-A561-65D396C4B8AE}" srcOrd="0" destOrd="0" presId="urn:microsoft.com/office/officeart/2005/8/layout/vList2"/>
    <dgm:cxn modelId="{EB9422AB-4768-454F-BA62-DBC6236C3997}" type="presOf" srcId="{57949B90-3260-4762-B743-9873BCE3DC2A}" destId="{EEE2C1F2-EEB2-43EF-912B-3886155426F9}" srcOrd="0" destOrd="0" presId="urn:microsoft.com/office/officeart/2005/8/layout/vList2"/>
    <dgm:cxn modelId="{7490CCC6-6A0A-4C47-B3DE-901A7E1E1B36}" srcId="{35DE1F1E-1BDB-4110-8540-F088F707A9F7}" destId="{57949B90-3260-4762-B743-9873BCE3DC2A}" srcOrd="0" destOrd="0" parTransId="{22D39F38-82BB-4F64-AB48-4BE5C719E283}" sibTransId="{80C07C23-13DC-4F07-A14D-93ABCC7696EE}"/>
    <dgm:cxn modelId="{5E7326E2-89AA-4452-AAEA-4E960683AB03}" type="presOf" srcId="{35DE1F1E-1BDB-4110-8540-F088F707A9F7}" destId="{8AAD0E07-EDD3-43CD-BD4C-A086D0AFF71A}" srcOrd="0" destOrd="0" presId="urn:microsoft.com/office/officeart/2005/8/layout/vList2"/>
    <dgm:cxn modelId="{242220FF-2604-438A-9D26-77A939F408FC}" type="presOf" srcId="{6A707587-8EA5-4FE4-AC66-BABF4BE4B904}" destId="{28FA32BE-E996-4DEE-A941-D5FA159965A5}" srcOrd="0" destOrd="0" presId="urn:microsoft.com/office/officeart/2005/8/layout/vList2"/>
    <dgm:cxn modelId="{E37118CC-536B-4121-8DBF-51EC6D9D9F2A}" type="presParOf" srcId="{8AAD0E07-EDD3-43CD-BD4C-A086D0AFF71A}" destId="{EEE2C1F2-EEB2-43EF-912B-3886155426F9}" srcOrd="0" destOrd="0" presId="urn:microsoft.com/office/officeart/2005/8/layout/vList2"/>
    <dgm:cxn modelId="{FBF90451-5BF6-4D58-B3A8-BE36CA2FD871}" type="presParOf" srcId="{8AAD0E07-EDD3-43CD-BD4C-A086D0AFF71A}" destId="{6E194EFC-3150-49D0-A427-1F3E6A9AB2D5}" srcOrd="1" destOrd="0" presId="urn:microsoft.com/office/officeart/2005/8/layout/vList2"/>
    <dgm:cxn modelId="{4ED5C730-ED9D-4769-AEDC-F453843DB9AF}" type="presParOf" srcId="{8AAD0E07-EDD3-43CD-BD4C-A086D0AFF71A}" destId="{CFBAE806-01C9-41C9-B175-336057FCA4F1}" srcOrd="2" destOrd="0" presId="urn:microsoft.com/office/officeart/2005/8/layout/vList2"/>
    <dgm:cxn modelId="{8578F24F-51E3-4138-A74E-85C52C41F050}" type="presParOf" srcId="{8AAD0E07-EDD3-43CD-BD4C-A086D0AFF71A}" destId="{888604CC-9AD1-46A2-83E6-B0A275F19F0E}" srcOrd="3" destOrd="0" presId="urn:microsoft.com/office/officeart/2005/8/layout/vList2"/>
    <dgm:cxn modelId="{F1B95A98-CAC3-481E-8CFB-E106115DB5FA}" type="presParOf" srcId="{8AAD0E07-EDD3-43CD-BD4C-A086D0AFF71A}" destId="{28FA32BE-E996-4DEE-A941-D5FA159965A5}" srcOrd="4" destOrd="0" presId="urn:microsoft.com/office/officeart/2005/8/layout/vList2"/>
    <dgm:cxn modelId="{2BB040BD-5B98-4E12-8E62-E8999F853821}" type="presParOf" srcId="{8AAD0E07-EDD3-43CD-BD4C-A086D0AFF71A}" destId="{43200544-5CDC-4AB3-BD6B-76F4DD81AA46}" srcOrd="5" destOrd="0" presId="urn:microsoft.com/office/officeart/2005/8/layout/vList2"/>
    <dgm:cxn modelId="{056598B8-5561-47E2-B08C-8FAD3F683058}" type="presParOf" srcId="{8AAD0E07-EDD3-43CD-BD4C-A086D0AFF71A}" destId="{32D72A90-CDAC-48CA-BF29-A1AAAA5A84AA}" srcOrd="6" destOrd="0" presId="urn:microsoft.com/office/officeart/2005/8/layout/vList2"/>
    <dgm:cxn modelId="{55EF309D-CB3C-4417-856A-D5AAFF5E47CF}" type="presParOf" srcId="{8AAD0E07-EDD3-43CD-BD4C-A086D0AFF71A}" destId="{5023F88B-072A-4483-8119-49FF34CE532B}" srcOrd="7" destOrd="0" presId="urn:microsoft.com/office/officeart/2005/8/layout/vList2"/>
    <dgm:cxn modelId="{FD7E15A3-E18F-48D9-8FDC-24BE6A1F5228}" type="presParOf" srcId="{8AAD0E07-EDD3-43CD-BD4C-A086D0AFF71A}" destId="{4BACDC48-8900-410E-A561-65D396C4B8A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DE1E0CD-01ED-4724-8DF7-643E017DEA7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D0258F65-2360-4A68-AF86-C9774723CE5A}">
      <dgm:prSet/>
      <dgm:spPr/>
      <dgm:t>
        <a:bodyPr/>
        <a:lstStyle/>
        <a:p>
          <a:r>
            <a:rPr lang="en-US" dirty="0"/>
            <a:t>V. Kesimpulan &amp; Saran</a:t>
          </a:r>
        </a:p>
      </dgm:t>
    </dgm:pt>
    <dgm:pt modelId="{42C10B35-0497-4927-A6D4-BB96EB4EB2EB}" type="parTrans" cxnId="{E9CB8EBB-973D-4702-A1E1-EB09C6E5A169}">
      <dgm:prSet/>
      <dgm:spPr/>
      <dgm:t>
        <a:bodyPr/>
        <a:lstStyle/>
        <a:p>
          <a:endParaRPr lang="en-US"/>
        </a:p>
      </dgm:t>
    </dgm:pt>
    <dgm:pt modelId="{70F888D3-08AF-45F4-BFB1-F1C3A0BF120D}" type="sibTrans" cxnId="{E9CB8EBB-973D-4702-A1E1-EB09C6E5A169}">
      <dgm:prSet/>
      <dgm:spPr/>
      <dgm:t>
        <a:bodyPr/>
        <a:lstStyle/>
        <a:p>
          <a:endParaRPr lang="en-US"/>
        </a:p>
      </dgm:t>
    </dgm:pt>
    <dgm:pt modelId="{2B0DDFED-30A1-4AC8-9BDB-B8BA221ADC87}">
      <dgm:prSet/>
      <dgm:spPr/>
      <dgm:t>
        <a:bodyPr/>
        <a:lstStyle/>
        <a:p>
          <a:r>
            <a:rPr lang="en-US"/>
            <a:t>A. Kesimpulan</a:t>
          </a:r>
        </a:p>
      </dgm:t>
    </dgm:pt>
    <dgm:pt modelId="{7C84C645-E6D0-49F4-AFCE-5F3F46CA373C}" type="parTrans" cxnId="{E6ECA7E8-5F99-44E1-B773-2F450220A711}">
      <dgm:prSet/>
      <dgm:spPr/>
      <dgm:t>
        <a:bodyPr/>
        <a:lstStyle/>
        <a:p>
          <a:endParaRPr lang="en-US"/>
        </a:p>
      </dgm:t>
    </dgm:pt>
    <dgm:pt modelId="{D1620DE2-4854-4537-A6FF-A3C90084E524}" type="sibTrans" cxnId="{E6ECA7E8-5F99-44E1-B773-2F450220A711}">
      <dgm:prSet/>
      <dgm:spPr/>
      <dgm:t>
        <a:bodyPr/>
        <a:lstStyle/>
        <a:p>
          <a:endParaRPr lang="en-US"/>
        </a:p>
      </dgm:t>
    </dgm:pt>
    <dgm:pt modelId="{FB41FFBF-326A-4E84-BA83-5CA9D20A4B64}">
      <dgm:prSet/>
      <dgm:spPr/>
      <dgm:t>
        <a:bodyPr/>
        <a:lstStyle/>
        <a:p>
          <a:r>
            <a:rPr lang="en-US"/>
            <a:t>C. Saran</a:t>
          </a:r>
        </a:p>
      </dgm:t>
    </dgm:pt>
    <dgm:pt modelId="{25DB3DD7-A91C-4289-9713-DA3887BC715B}" type="parTrans" cxnId="{EDC8E922-804C-4704-87B5-6A164F387FA1}">
      <dgm:prSet/>
      <dgm:spPr/>
      <dgm:t>
        <a:bodyPr/>
        <a:lstStyle/>
        <a:p>
          <a:endParaRPr lang="en-US"/>
        </a:p>
      </dgm:t>
    </dgm:pt>
    <dgm:pt modelId="{71D0E001-D905-44A4-A1AE-DC89CF15EFD8}" type="sibTrans" cxnId="{EDC8E922-804C-4704-87B5-6A164F387FA1}">
      <dgm:prSet/>
      <dgm:spPr/>
      <dgm:t>
        <a:bodyPr/>
        <a:lstStyle/>
        <a:p>
          <a:endParaRPr lang="en-US"/>
        </a:p>
      </dgm:t>
    </dgm:pt>
    <dgm:pt modelId="{18A6A247-9B57-4760-9612-58B50ACE80B3}">
      <dgm:prSet/>
      <dgm:spPr/>
      <dgm:t>
        <a:bodyPr/>
        <a:lstStyle/>
        <a:p>
          <a:r>
            <a:rPr lang="en-US"/>
            <a:t>Daftar pustaka</a:t>
          </a:r>
        </a:p>
      </dgm:t>
    </dgm:pt>
    <dgm:pt modelId="{DA84AEAC-1F98-4D2A-A9EA-EFF595165231}" type="parTrans" cxnId="{8F9D1014-B9B7-4275-8BB2-31E17B00983E}">
      <dgm:prSet/>
      <dgm:spPr/>
      <dgm:t>
        <a:bodyPr/>
        <a:lstStyle/>
        <a:p>
          <a:endParaRPr lang="en-US"/>
        </a:p>
      </dgm:t>
    </dgm:pt>
    <dgm:pt modelId="{BC8B11A3-391D-42F8-BD55-FECD83975AAF}" type="sibTrans" cxnId="{8F9D1014-B9B7-4275-8BB2-31E17B00983E}">
      <dgm:prSet/>
      <dgm:spPr/>
      <dgm:t>
        <a:bodyPr/>
        <a:lstStyle/>
        <a:p>
          <a:endParaRPr lang="en-US"/>
        </a:p>
      </dgm:t>
    </dgm:pt>
    <dgm:pt modelId="{DF4F4E98-DEB2-4BA5-A2A8-4DA5F9B19F8C}">
      <dgm:prSet/>
      <dgm:spPr/>
      <dgm:t>
        <a:bodyPr/>
        <a:lstStyle/>
        <a:p>
          <a:r>
            <a:rPr lang="en-US"/>
            <a:t>lampiran </a:t>
          </a:r>
        </a:p>
      </dgm:t>
    </dgm:pt>
    <dgm:pt modelId="{3F4B4EED-8E7B-41DB-B135-64D10E968D1C}" type="parTrans" cxnId="{5BF105FE-4A79-4AC9-A786-2FE861259929}">
      <dgm:prSet/>
      <dgm:spPr/>
      <dgm:t>
        <a:bodyPr/>
        <a:lstStyle/>
        <a:p>
          <a:endParaRPr lang="en-US"/>
        </a:p>
      </dgm:t>
    </dgm:pt>
    <dgm:pt modelId="{C15FAAD5-322F-490F-98AF-86E4A79FC80C}" type="sibTrans" cxnId="{5BF105FE-4A79-4AC9-A786-2FE861259929}">
      <dgm:prSet/>
      <dgm:spPr/>
      <dgm:t>
        <a:bodyPr/>
        <a:lstStyle/>
        <a:p>
          <a:endParaRPr lang="en-US"/>
        </a:p>
      </dgm:t>
    </dgm:pt>
    <dgm:pt modelId="{B06A27E8-2596-4834-B5BA-1CFE4378A58E}" type="pres">
      <dgm:prSet presAssocID="{EDE1E0CD-01ED-4724-8DF7-643E017DEA7B}" presName="linear" presStyleCnt="0">
        <dgm:presLayoutVars>
          <dgm:dir/>
          <dgm:animLvl val="lvl"/>
          <dgm:resizeHandles val="exact"/>
        </dgm:presLayoutVars>
      </dgm:prSet>
      <dgm:spPr/>
    </dgm:pt>
    <dgm:pt modelId="{E3F59A1B-2E69-402A-A410-9683C40AE1DB}" type="pres">
      <dgm:prSet presAssocID="{D0258F65-2360-4A68-AF86-C9774723CE5A}" presName="parentLin" presStyleCnt="0"/>
      <dgm:spPr/>
    </dgm:pt>
    <dgm:pt modelId="{43E8B5AF-38F1-4D93-B0C0-DF48694EA23F}" type="pres">
      <dgm:prSet presAssocID="{D0258F65-2360-4A68-AF86-C9774723CE5A}" presName="parentLeftMargin" presStyleLbl="node1" presStyleIdx="0" presStyleCnt="5"/>
      <dgm:spPr/>
    </dgm:pt>
    <dgm:pt modelId="{2BA69E54-65E6-4A74-B3AB-7B4CFD5A5A0E}" type="pres">
      <dgm:prSet presAssocID="{D0258F65-2360-4A68-AF86-C9774723CE5A}" presName="parentText" presStyleLbl="node1" presStyleIdx="0" presStyleCnt="5">
        <dgm:presLayoutVars>
          <dgm:chMax val="0"/>
          <dgm:bulletEnabled val="1"/>
        </dgm:presLayoutVars>
      </dgm:prSet>
      <dgm:spPr/>
    </dgm:pt>
    <dgm:pt modelId="{EFF96A71-C6F1-4E15-8ECC-D799ADE4E531}" type="pres">
      <dgm:prSet presAssocID="{D0258F65-2360-4A68-AF86-C9774723CE5A}" presName="negativeSpace" presStyleCnt="0"/>
      <dgm:spPr/>
    </dgm:pt>
    <dgm:pt modelId="{E2478CB6-6CA2-43D9-9867-57EAF0B7F429}" type="pres">
      <dgm:prSet presAssocID="{D0258F65-2360-4A68-AF86-C9774723CE5A}" presName="childText" presStyleLbl="conFgAcc1" presStyleIdx="0" presStyleCnt="5">
        <dgm:presLayoutVars>
          <dgm:bulletEnabled val="1"/>
        </dgm:presLayoutVars>
      </dgm:prSet>
      <dgm:spPr/>
    </dgm:pt>
    <dgm:pt modelId="{A70C53FC-4BAD-43B6-BC09-190F23669CCD}" type="pres">
      <dgm:prSet presAssocID="{70F888D3-08AF-45F4-BFB1-F1C3A0BF120D}" presName="spaceBetweenRectangles" presStyleCnt="0"/>
      <dgm:spPr/>
    </dgm:pt>
    <dgm:pt modelId="{4254628A-7D7E-4214-B148-A7F8E90B7704}" type="pres">
      <dgm:prSet presAssocID="{2B0DDFED-30A1-4AC8-9BDB-B8BA221ADC87}" presName="parentLin" presStyleCnt="0"/>
      <dgm:spPr/>
    </dgm:pt>
    <dgm:pt modelId="{2CD13144-4D26-4B20-91BD-70447F9CED17}" type="pres">
      <dgm:prSet presAssocID="{2B0DDFED-30A1-4AC8-9BDB-B8BA221ADC87}" presName="parentLeftMargin" presStyleLbl="node1" presStyleIdx="0" presStyleCnt="5"/>
      <dgm:spPr/>
    </dgm:pt>
    <dgm:pt modelId="{A0E45E13-3321-4853-9121-DC45756B6493}" type="pres">
      <dgm:prSet presAssocID="{2B0DDFED-30A1-4AC8-9BDB-B8BA221ADC87}" presName="parentText" presStyleLbl="node1" presStyleIdx="1" presStyleCnt="5">
        <dgm:presLayoutVars>
          <dgm:chMax val="0"/>
          <dgm:bulletEnabled val="1"/>
        </dgm:presLayoutVars>
      </dgm:prSet>
      <dgm:spPr/>
    </dgm:pt>
    <dgm:pt modelId="{FAC50813-AACC-43E3-AC3F-CB0B553155C0}" type="pres">
      <dgm:prSet presAssocID="{2B0DDFED-30A1-4AC8-9BDB-B8BA221ADC87}" presName="negativeSpace" presStyleCnt="0"/>
      <dgm:spPr/>
    </dgm:pt>
    <dgm:pt modelId="{824CB405-6854-4754-922D-5806AE8B4F6F}" type="pres">
      <dgm:prSet presAssocID="{2B0DDFED-30A1-4AC8-9BDB-B8BA221ADC87}" presName="childText" presStyleLbl="conFgAcc1" presStyleIdx="1" presStyleCnt="5">
        <dgm:presLayoutVars>
          <dgm:bulletEnabled val="1"/>
        </dgm:presLayoutVars>
      </dgm:prSet>
      <dgm:spPr/>
    </dgm:pt>
    <dgm:pt modelId="{FEFFF750-8E00-4551-8992-CDF1D72F9DB3}" type="pres">
      <dgm:prSet presAssocID="{D1620DE2-4854-4537-A6FF-A3C90084E524}" presName="spaceBetweenRectangles" presStyleCnt="0"/>
      <dgm:spPr/>
    </dgm:pt>
    <dgm:pt modelId="{F4BB4F91-4C57-48CF-8E99-FB5DB38DE17C}" type="pres">
      <dgm:prSet presAssocID="{FB41FFBF-326A-4E84-BA83-5CA9D20A4B64}" presName="parentLin" presStyleCnt="0"/>
      <dgm:spPr/>
    </dgm:pt>
    <dgm:pt modelId="{C8258176-D086-4BF8-83CA-46F6C8B696F2}" type="pres">
      <dgm:prSet presAssocID="{FB41FFBF-326A-4E84-BA83-5CA9D20A4B64}" presName="parentLeftMargin" presStyleLbl="node1" presStyleIdx="1" presStyleCnt="5"/>
      <dgm:spPr/>
    </dgm:pt>
    <dgm:pt modelId="{11388DD2-61A9-4C67-80A7-4DAE2567B74E}" type="pres">
      <dgm:prSet presAssocID="{FB41FFBF-326A-4E84-BA83-5CA9D20A4B64}" presName="parentText" presStyleLbl="node1" presStyleIdx="2" presStyleCnt="5">
        <dgm:presLayoutVars>
          <dgm:chMax val="0"/>
          <dgm:bulletEnabled val="1"/>
        </dgm:presLayoutVars>
      </dgm:prSet>
      <dgm:spPr/>
    </dgm:pt>
    <dgm:pt modelId="{A5ABE11F-6D90-479C-9B7A-C9B4020DE0C7}" type="pres">
      <dgm:prSet presAssocID="{FB41FFBF-326A-4E84-BA83-5CA9D20A4B64}" presName="negativeSpace" presStyleCnt="0"/>
      <dgm:spPr/>
    </dgm:pt>
    <dgm:pt modelId="{34D42864-8636-469F-BB29-AA41D119F1AD}" type="pres">
      <dgm:prSet presAssocID="{FB41FFBF-326A-4E84-BA83-5CA9D20A4B64}" presName="childText" presStyleLbl="conFgAcc1" presStyleIdx="2" presStyleCnt="5">
        <dgm:presLayoutVars>
          <dgm:bulletEnabled val="1"/>
        </dgm:presLayoutVars>
      </dgm:prSet>
      <dgm:spPr/>
    </dgm:pt>
    <dgm:pt modelId="{351D4F9E-58DB-474F-BF11-DD617FC1F2D3}" type="pres">
      <dgm:prSet presAssocID="{71D0E001-D905-44A4-A1AE-DC89CF15EFD8}" presName="spaceBetweenRectangles" presStyleCnt="0"/>
      <dgm:spPr/>
    </dgm:pt>
    <dgm:pt modelId="{68023CB7-65F0-4F55-8BC4-1B038D89C739}" type="pres">
      <dgm:prSet presAssocID="{18A6A247-9B57-4760-9612-58B50ACE80B3}" presName="parentLin" presStyleCnt="0"/>
      <dgm:spPr/>
    </dgm:pt>
    <dgm:pt modelId="{995EF5F0-E74E-494A-B602-85DDA651EAAF}" type="pres">
      <dgm:prSet presAssocID="{18A6A247-9B57-4760-9612-58B50ACE80B3}" presName="parentLeftMargin" presStyleLbl="node1" presStyleIdx="2" presStyleCnt="5"/>
      <dgm:spPr/>
    </dgm:pt>
    <dgm:pt modelId="{4D2C050C-F440-4DB5-87C1-9DD4C90CED1A}" type="pres">
      <dgm:prSet presAssocID="{18A6A247-9B57-4760-9612-58B50ACE80B3}" presName="parentText" presStyleLbl="node1" presStyleIdx="3" presStyleCnt="5">
        <dgm:presLayoutVars>
          <dgm:chMax val="0"/>
          <dgm:bulletEnabled val="1"/>
        </dgm:presLayoutVars>
      </dgm:prSet>
      <dgm:spPr/>
    </dgm:pt>
    <dgm:pt modelId="{E5933F64-FEF0-4C01-AB5C-B5910E7860C8}" type="pres">
      <dgm:prSet presAssocID="{18A6A247-9B57-4760-9612-58B50ACE80B3}" presName="negativeSpace" presStyleCnt="0"/>
      <dgm:spPr/>
    </dgm:pt>
    <dgm:pt modelId="{7A4179F7-43CF-4FBF-B89F-87B81FBCF534}" type="pres">
      <dgm:prSet presAssocID="{18A6A247-9B57-4760-9612-58B50ACE80B3}" presName="childText" presStyleLbl="conFgAcc1" presStyleIdx="3" presStyleCnt="5">
        <dgm:presLayoutVars>
          <dgm:bulletEnabled val="1"/>
        </dgm:presLayoutVars>
      </dgm:prSet>
      <dgm:spPr/>
    </dgm:pt>
    <dgm:pt modelId="{5FC1DCE4-CE2B-478E-BB65-DF0C5724F9F8}" type="pres">
      <dgm:prSet presAssocID="{BC8B11A3-391D-42F8-BD55-FECD83975AAF}" presName="spaceBetweenRectangles" presStyleCnt="0"/>
      <dgm:spPr/>
    </dgm:pt>
    <dgm:pt modelId="{1F7F1664-4C20-4FAB-9542-93F40D905956}" type="pres">
      <dgm:prSet presAssocID="{DF4F4E98-DEB2-4BA5-A2A8-4DA5F9B19F8C}" presName="parentLin" presStyleCnt="0"/>
      <dgm:spPr/>
    </dgm:pt>
    <dgm:pt modelId="{E96396FC-8A60-44AC-8615-2973DAE924C0}" type="pres">
      <dgm:prSet presAssocID="{DF4F4E98-DEB2-4BA5-A2A8-4DA5F9B19F8C}" presName="parentLeftMargin" presStyleLbl="node1" presStyleIdx="3" presStyleCnt="5"/>
      <dgm:spPr/>
    </dgm:pt>
    <dgm:pt modelId="{29683CFC-4AFB-485F-913A-EB14B0D876B1}" type="pres">
      <dgm:prSet presAssocID="{DF4F4E98-DEB2-4BA5-A2A8-4DA5F9B19F8C}" presName="parentText" presStyleLbl="node1" presStyleIdx="4" presStyleCnt="5">
        <dgm:presLayoutVars>
          <dgm:chMax val="0"/>
          <dgm:bulletEnabled val="1"/>
        </dgm:presLayoutVars>
      </dgm:prSet>
      <dgm:spPr/>
    </dgm:pt>
    <dgm:pt modelId="{8350DF35-6804-4911-8C1B-B947994E0617}" type="pres">
      <dgm:prSet presAssocID="{DF4F4E98-DEB2-4BA5-A2A8-4DA5F9B19F8C}" presName="negativeSpace" presStyleCnt="0"/>
      <dgm:spPr/>
    </dgm:pt>
    <dgm:pt modelId="{8285CF6F-8214-4745-A74C-8123BDDCF82E}" type="pres">
      <dgm:prSet presAssocID="{DF4F4E98-DEB2-4BA5-A2A8-4DA5F9B19F8C}" presName="childText" presStyleLbl="conFgAcc1" presStyleIdx="4" presStyleCnt="5">
        <dgm:presLayoutVars>
          <dgm:bulletEnabled val="1"/>
        </dgm:presLayoutVars>
      </dgm:prSet>
      <dgm:spPr/>
    </dgm:pt>
  </dgm:ptLst>
  <dgm:cxnLst>
    <dgm:cxn modelId="{8F9D1014-B9B7-4275-8BB2-31E17B00983E}" srcId="{EDE1E0CD-01ED-4724-8DF7-643E017DEA7B}" destId="{18A6A247-9B57-4760-9612-58B50ACE80B3}" srcOrd="3" destOrd="0" parTransId="{DA84AEAC-1F98-4D2A-A9EA-EFF595165231}" sibTransId="{BC8B11A3-391D-42F8-BD55-FECD83975AAF}"/>
    <dgm:cxn modelId="{EDC8E922-804C-4704-87B5-6A164F387FA1}" srcId="{EDE1E0CD-01ED-4724-8DF7-643E017DEA7B}" destId="{FB41FFBF-326A-4E84-BA83-5CA9D20A4B64}" srcOrd="2" destOrd="0" parTransId="{25DB3DD7-A91C-4289-9713-DA3887BC715B}" sibTransId="{71D0E001-D905-44A4-A1AE-DC89CF15EFD8}"/>
    <dgm:cxn modelId="{2DE4E029-1BD5-4853-9913-53B858D6A7B4}" type="presOf" srcId="{2B0DDFED-30A1-4AC8-9BDB-B8BA221ADC87}" destId="{A0E45E13-3321-4853-9121-DC45756B6493}" srcOrd="1" destOrd="0" presId="urn:microsoft.com/office/officeart/2005/8/layout/list1"/>
    <dgm:cxn modelId="{93284E2E-B78A-4930-BCB1-1B2C566C92A1}" type="presOf" srcId="{DF4F4E98-DEB2-4BA5-A2A8-4DA5F9B19F8C}" destId="{29683CFC-4AFB-485F-913A-EB14B0D876B1}" srcOrd="1" destOrd="0" presId="urn:microsoft.com/office/officeart/2005/8/layout/list1"/>
    <dgm:cxn modelId="{78DE6774-1570-468B-A972-113BBB2D762E}" type="presOf" srcId="{D0258F65-2360-4A68-AF86-C9774723CE5A}" destId="{43E8B5AF-38F1-4D93-B0C0-DF48694EA23F}" srcOrd="0" destOrd="0" presId="urn:microsoft.com/office/officeart/2005/8/layout/list1"/>
    <dgm:cxn modelId="{9C6E369A-D899-415E-A09A-5770D9402E8B}" type="presOf" srcId="{FB41FFBF-326A-4E84-BA83-5CA9D20A4B64}" destId="{C8258176-D086-4BF8-83CA-46F6C8B696F2}" srcOrd="0" destOrd="0" presId="urn:microsoft.com/office/officeart/2005/8/layout/list1"/>
    <dgm:cxn modelId="{8E2757A7-1350-4B2A-9BDC-5B9D01A66F01}" type="presOf" srcId="{18A6A247-9B57-4760-9612-58B50ACE80B3}" destId="{4D2C050C-F440-4DB5-87C1-9DD4C90CED1A}" srcOrd="1" destOrd="0" presId="urn:microsoft.com/office/officeart/2005/8/layout/list1"/>
    <dgm:cxn modelId="{FEF6C6AD-F5E4-499C-B0C5-630E323EC783}" type="presOf" srcId="{EDE1E0CD-01ED-4724-8DF7-643E017DEA7B}" destId="{B06A27E8-2596-4834-B5BA-1CFE4378A58E}" srcOrd="0" destOrd="0" presId="urn:microsoft.com/office/officeart/2005/8/layout/list1"/>
    <dgm:cxn modelId="{2B6BBDB3-FCEC-4426-B6C4-6308D4118B70}" type="presOf" srcId="{DF4F4E98-DEB2-4BA5-A2A8-4DA5F9B19F8C}" destId="{E96396FC-8A60-44AC-8615-2973DAE924C0}" srcOrd="0" destOrd="0" presId="urn:microsoft.com/office/officeart/2005/8/layout/list1"/>
    <dgm:cxn modelId="{E9CB8EBB-973D-4702-A1E1-EB09C6E5A169}" srcId="{EDE1E0CD-01ED-4724-8DF7-643E017DEA7B}" destId="{D0258F65-2360-4A68-AF86-C9774723CE5A}" srcOrd="0" destOrd="0" parTransId="{42C10B35-0497-4927-A6D4-BB96EB4EB2EB}" sibTransId="{70F888D3-08AF-45F4-BFB1-F1C3A0BF120D}"/>
    <dgm:cxn modelId="{52C53FBD-35CA-4879-905C-A1DE090E8D53}" type="presOf" srcId="{2B0DDFED-30A1-4AC8-9BDB-B8BA221ADC87}" destId="{2CD13144-4D26-4B20-91BD-70447F9CED17}" srcOrd="0" destOrd="0" presId="urn:microsoft.com/office/officeart/2005/8/layout/list1"/>
    <dgm:cxn modelId="{057A87C9-D985-4B9C-A045-92C814799A64}" type="presOf" srcId="{D0258F65-2360-4A68-AF86-C9774723CE5A}" destId="{2BA69E54-65E6-4A74-B3AB-7B4CFD5A5A0E}" srcOrd="1" destOrd="0" presId="urn:microsoft.com/office/officeart/2005/8/layout/list1"/>
    <dgm:cxn modelId="{2E8755E5-F411-46C0-88D2-DD2D87323457}" type="presOf" srcId="{FB41FFBF-326A-4E84-BA83-5CA9D20A4B64}" destId="{11388DD2-61A9-4C67-80A7-4DAE2567B74E}" srcOrd="1" destOrd="0" presId="urn:microsoft.com/office/officeart/2005/8/layout/list1"/>
    <dgm:cxn modelId="{E6ECA7E8-5F99-44E1-B773-2F450220A711}" srcId="{EDE1E0CD-01ED-4724-8DF7-643E017DEA7B}" destId="{2B0DDFED-30A1-4AC8-9BDB-B8BA221ADC87}" srcOrd="1" destOrd="0" parTransId="{7C84C645-E6D0-49F4-AFCE-5F3F46CA373C}" sibTransId="{D1620DE2-4854-4537-A6FF-A3C90084E524}"/>
    <dgm:cxn modelId="{21043EFA-3AE5-44E0-90D4-93A4E58BE7C6}" type="presOf" srcId="{18A6A247-9B57-4760-9612-58B50ACE80B3}" destId="{995EF5F0-E74E-494A-B602-85DDA651EAAF}" srcOrd="0" destOrd="0" presId="urn:microsoft.com/office/officeart/2005/8/layout/list1"/>
    <dgm:cxn modelId="{5BF105FE-4A79-4AC9-A786-2FE861259929}" srcId="{EDE1E0CD-01ED-4724-8DF7-643E017DEA7B}" destId="{DF4F4E98-DEB2-4BA5-A2A8-4DA5F9B19F8C}" srcOrd="4" destOrd="0" parTransId="{3F4B4EED-8E7B-41DB-B135-64D10E968D1C}" sibTransId="{C15FAAD5-322F-490F-98AF-86E4A79FC80C}"/>
    <dgm:cxn modelId="{88F6D078-25B8-42D0-BDCA-5352BEA91001}" type="presParOf" srcId="{B06A27E8-2596-4834-B5BA-1CFE4378A58E}" destId="{E3F59A1B-2E69-402A-A410-9683C40AE1DB}" srcOrd="0" destOrd="0" presId="urn:microsoft.com/office/officeart/2005/8/layout/list1"/>
    <dgm:cxn modelId="{86CCF687-CBEF-4DE8-99EE-C3D4735FB9D9}" type="presParOf" srcId="{E3F59A1B-2E69-402A-A410-9683C40AE1DB}" destId="{43E8B5AF-38F1-4D93-B0C0-DF48694EA23F}" srcOrd="0" destOrd="0" presId="urn:microsoft.com/office/officeart/2005/8/layout/list1"/>
    <dgm:cxn modelId="{C9DB5EFB-1926-4190-82D0-2AB5EB20D210}" type="presParOf" srcId="{E3F59A1B-2E69-402A-A410-9683C40AE1DB}" destId="{2BA69E54-65E6-4A74-B3AB-7B4CFD5A5A0E}" srcOrd="1" destOrd="0" presId="urn:microsoft.com/office/officeart/2005/8/layout/list1"/>
    <dgm:cxn modelId="{D51377B2-0B1A-461C-8E8B-1AF43AD6DCAB}" type="presParOf" srcId="{B06A27E8-2596-4834-B5BA-1CFE4378A58E}" destId="{EFF96A71-C6F1-4E15-8ECC-D799ADE4E531}" srcOrd="1" destOrd="0" presId="urn:microsoft.com/office/officeart/2005/8/layout/list1"/>
    <dgm:cxn modelId="{B09AFD56-9792-4263-884C-E73C2B52A784}" type="presParOf" srcId="{B06A27E8-2596-4834-B5BA-1CFE4378A58E}" destId="{E2478CB6-6CA2-43D9-9867-57EAF0B7F429}" srcOrd="2" destOrd="0" presId="urn:microsoft.com/office/officeart/2005/8/layout/list1"/>
    <dgm:cxn modelId="{3F696D8E-14E8-4661-9C54-FAD68F58E006}" type="presParOf" srcId="{B06A27E8-2596-4834-B5BA-1CFE4378A58E}" destId="{A70C53FC-4BAD-43B6-BC09-190F23669CCD}" srcOrd="3" destOrd="0" presId="urn:microsoft.com/office/officeart/2005/8/layout/list1"/>
    <dgm:cxn modelId="{65E86A37-D8B4-4486-8152-F45D0145C0EB}" type="presParOf" srcId="{B06A27E8-2596-4834-B5BA-1CFE4378A58E}" destId="{4254628A-7D7E-4214-B148-A7F8E90B7704}" srcOrd="4" destOrd="0" presId="urn:microsoft.com/office/officeart/2005/8/layout/list1"/>
    <dgm:cxn modelId="{6F9D0449-9C80-4B47-851E-6E39EF47F543}" type="presParOf" srcId="{4254628A-7D7E-4214-B148-A7F8E90B7704}" destId="{2CD13144-4D26-4B20-91BD-70447F9CED17}" srcOrd="0" destOrd="0" presId="urn:microsoft.com/office/officeart/2005/8/layout/list1"/>
    <dgm:cxn modelId="{A930068B-EAE0-42A2-BFE3-355F8DFC970E}" type="presParOf" srcId="{4254628A-7D7E-4214-B148-A7F8E90B7704}" destId="{A0E45E13-3321-4853-9121-DC45756B6493}" srcOrd="1" destOrd="0" presId="urn:microsoft.com/office/officeart/2005/8/layout/list1"/>
    <dgm:cxn modelId="{A8D9E149-80D8-4AD4-8AB9-41280419A875}" type="presParOf" srcId="{B06A27E8-2596-4834-B5BA-1CFE4378A58E}" destId="{FAC50813-AACC-43E3-AC3F-CB0B553155C0}" srcOrd="5" destOrd="0" presId="urn:microsoft.com/office/officeart/2005/8/layout/list1"/>
    <dgm:cxn modelId="{49E7F3D3-179D-4FC0-A5B2-E646B37358D1}" type="presParOf" srcId="{B06A27E8-2596-4834-B5BA-1CFE4378A58E}" destId="{824CB405-6854-4754-922D-5806AE8B4F6F}" srcOrd="6" destOrd="0" presId="urn:microsoft.com/office/officeart/2005/8/layout/list1"/>
    <dgm:cxn modelId="{51BFA6CE-1715-4E05-A294-DD1866674F0F}" type="presParOf" srcId="{B06A27E8-2596-4834-B5BA-1CFE4378A58E}" destId="{FEFFF750-8E00-4551-8992-CDF1D72F9DB3}" srcOrd="7" destOrd="0" presId="urn:microsoft.com/office/officeart/2005/8/layout/list1"/>
    <dgm:cxn modelId="{3C05A07C-873E-4E80-A3DC-EAE2965A8F49}" type="presParOf" srcId="{B06A27E8-2596-4834-B5BA-1CFE4378A58E}" destId="{F4BB4F91-4C57-48CF-8E99-FB5DB38DE17C}" srcOrd="8" destOrd="0" presId="urn:microsoft.com/office/officeart/2005/8/layout/list1"/>
    <dgm:cxn modelId="{DD15FA79-1ACA-4E5B-9FBA-73FA5C108660}" type="presParOf" srcId="{F4BB4F91-4C57-48CF-8E99-FB5DB38DE17C}" destId="{C8258176-D086-4BF8-83CA-46F6C8B696F2}" srcOrd="0" destOrd="0" presId="urn:microsoft.com/office/officeart/2005/8/layout/list1"/>
    <dgm:cxn modelId="{C4784E54-D533-4B4A-93BD-4678473103FA}" type="presParOf" srcId="{F4BB4F91-4C57-48CF-8E99-FB5DB38DE17C}" destId="{11388DD2-61A9-4C67-80A7-4DAE2567B74E}" srcOrd="1" destOrd="0" presId="urn:microsoft.com/office/officeart/2005/8/layout/list1"/>
    <dgm:cxn modelId="{1B1D3A24-2D90-4960-BE2F-44ADF084538F}" type="presParOf" srcId="{B06A27E8-2596-4834-B5BA-1CFE4378A58E}" destId="{A5ABE11F-6D90-479C-9B7A-C9B4020DE0C7}" srcOrd="9" destOrd="0" presId="urn:microsoft.com/office/officeart/2005/8/layout/list1"/>
    <dgm:cxn modelId="{8732DBCA-C5EB-423B-83DC-85BF0C0FBD3A}" type="presParOf" srcId="{B06A27E8-2596-4834-B5BA-1CFE4378A58E}" destId="{34D42864-8636-469F-BB29-AA41D119F1AD}" srcOrd="10" destOrd="0" presId="urn:microsoft.com/office/officeart/2005/8/layout/list1"/>
    <dgm:cxn modelId="{F9F54284-B69F-4E26-9CD5-3B15C2817CFF}" type="presParOf" srcId="{B06A27E8-2596-4834-B5BA-1CFE4378A58E}" destId="{351D4F9E-58DB-474F-BF11-DD617FC1F2D3}" srcOrd="11" destOrd="0" presId="urn:microsoft.com/office/officeart/2005/8/layout/list1"/>
    <dgm:cxn modelId="{E154DA68-13B0-41D5-84B8-79C3B71510BB}" type="presParOf" srcId="{B06A27E8-2596-4834-B5BA-1CFE4378A58E}" destId="{68023CB7-65F0-4F55-8BC4-1B038D89C739}" srcOrd="12" destOrd="0" presId="urn:microsoft.com/office/officeart/2005/8/layout/list1"/>
    <dgm:cxn modelId="{DA28C012-4F3A-42CE-85F2-23B6AF74DF13}" type="presParOf" srcId="{68023CB7-65F0-4F55-8BC4-1B038D89C739}" destId="{995EF5F0-E74E-494A-B602-85DDA651EAAF}" srcOrd="0" destOrd="0" presId="urn:microsoft.com/office/officeart/2005/8/layout/list1"/>
    <dgm:cxn modelId="{D8B0B8E2-1E1B-4EBE-AE04-61B9F0E9DBAA}" type="presParOf" srcId="{68023CB7-65F0-4F55-8BC4-1B038D89C739}" destId="{4D2C050C-F440-4DB5-87C1-9DD4C90CED1A}" srcOrd="1" destOrd="0" presId="urn:microsoft.com/office/officeart/2005/8/layout/list1"/>
    <dgm:cxn modelId="{95256BBF-04DA-4294-B859-EE53E00B41FA}" type="presParOf" srcId="{B06A27E8-2596-4834-B5BA-1CFE4378A58E}" destId="{E5933F64-FEF0-4C01-AB5C-B5910E7860C8}" srcOrd="13" destOrd="0" presId="urn:microsoft.com/office/officeart/2005/8/layout/list1"/>
    <dgm:cxn modelId="{A5DE4192-4955-4E6B-9CA3-30B753A98901}" type="presParOf" srcId="{B06A27E8-2596-4834-B5BA-1CFE4378A58E}" destId="{7A4179F7-43CF-4FBF-B89F-87B81FBCF534}" srcOrd="14" destOrd="0" presId="urn:microsoft.com/office/officeart/2005/8/layout/list1"/>
    <dgm:cxn modelId="{FB37B3F6-8E54-4934-B43C-1DFC8D0FE1C2}" type="presParOf" srcId="{B06A27E8-2596-4834-B5BA-1CFE4378A58E}" destId="{5FC1DCE4-CE2B-478E-BB65-DF0C5724F9F8}" srcOrd="15" destOrd="0" presId="urn:microsoft.com/office/officeart/2005/8/layout/list1"/>
    <dgm:cxn modelId="{D845789D-48B3-4DF7-8C16-A46C73015458}" type="presParOf" srcId="{B06A27E8-2596-4834-B5BA-1CFE4378A58E}" destId="{1F7F1664-4C20-4FAB-9542-93F40D905956}" srcOrd="16" destOrd="0" presId="urn:microsoft.com/office/officeart/2005/8/layout/list1"/>
    <dgm:cxn modelId="{0114ED82-EF02-4DC9-A1B0-136B78A79C82}" type="presParOf" srcId="{1F7F1664-4C20-4FAB-9542-93F40D905956}" destId="{E96396FC-8A60-44AC-8615-2973DAE924C0}" srcOrd="0" destOrd="0" presId="urn:microsoft.com/office/officeart/2005/8/layout/list1"/>
    <dgm:cxn modelId="{93DA850A-588E-49A1-929D-9D1FDC2BAEFD}" type="presParOf" srcId="{1F7F1664-4C20-4FAB-9542-93F40D905956}" destId="{29683CFC-4AFB-485F-913A-EB14B0D876B1}" srcOrd="1" destOrd="0" presId="urn:microsoft.com/office/officeart/2005/8/layout/list1"/>
    <dgm:cxn modelId="{F88CC834-23A4-4C64-8C53-941C37A8FF6E}" type="presParOf" srcId="{B06A27E8-2596-4834-B5BA-1CFE4378A58E}" destId="{8350DF35-6804-4911-8C1B-B947994E0617}" srcOrd="17" destOrd="0" presId="urn:microsoft.com/office/officeart/2005/8/layout/list1"/>
    <dgm:cxn modelId="{8EAA849C-4CA8-4CCA-90FF-81991309A8C1}" type="presParOf" srcId="{B06A27E8-2596-4834-B5BA-1CFE4378A58E}" destId="{8285CF6F-8214-4745-A74C-8123BDDCF82E}"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23E1C48-2EE4-46D5-BC3D-28851CF5CF67}"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89B73AAC-F898-4960-923C-E0DD6586F301}">
      <dgm:prSet/>
      <dgm:spPr/>
      <dgm:t>
        <a:bodyPr/>
        <a:lstStyle/>
        <a:p>
          <a:r>
            <a:rPr lang="en-US"/>
            <a:t>Judul penelitian; menggambarkan interaksi antar dua variabel atau lebih, baik membedakan (pengaruh) atau menghubungkan (keterkaitan)</a:t>
          </a:r>
        </a:p>
      </dgm:t>
    </dgm:pt>
    <dgm:pt modelId="{9148E783-2E3C-476B-946C-EFEC2AB3F38A}" type="parTrans" cxnId="{2EF94782-910A-4B05-8E24-8DE5015C3F7C}">
      <dgm:prSet/>
      <dgm:spPr/>
      <dgm:t>
        <a:bodyPr/>
        <a:lstStyle/>
        <a:p>
          <a:endParaRPr lang="en-US"/>
        </a:p>
      </dgm:t>
    </dgm:pt>
    <dgm:pt modelId="{86A86487-583C-4233-9DA2-95DD6F4C356C}" type="sibTrans" cxnId="{2EF94782-910A-4B05-8E24-8DE5015C3F7C}">
      <dgm:prSet/>
      <dgm:spPr/>
      <dgm:t>
        <a:bodyPr/>
        <a:lstStyle/>
        <a:p>
          <a:endParaRPr lang="en-US"/>
        </a:p>
      </dgm:t>
    </dgm:pt>
    <dgm:pt modelId="{E275E34F-52F4-4BF5-BB3E-4B93496114EE}">
      <dgm:prSet/>
      <dgm:spPr/>
      <dgm:t>
        <a:bodyPr/>
        <a:lstStyle/>
        <a:p>
          <a:r>
            <a:rPr lang="en-US"/>
            <a:t>Judul penelitian harus pada tataran variable, konsep</a:t>
          </a:r>
        </a:p>
      </dgm:t>
    </dgm:pt>
    <dgm:pt modelId="{48E8453E-30C6-4A22-BBBC-8C9CAE366DBB}" type="parTrans" cxnId="{2FF17D2A-1112-491C-932F-43D4AC1EE87B}">
      <dgm:prSet/>
      <dgm:spPr/>
      <dgm:t>
        <a:bodyPr/>
        <a:lstStyle/>
        <a:p>
          <a:endParaRPr lang="en-US"/>
        </a:p>
      </dgm:t>
    </dgm:pt>
    <dgm:pt modelId="{5AC20859-954F-45CB-AC84-C3B1BB11CE56}" type="sibTrans" cxnId="{2FF17D2A-1112-491C-932F-43D4AC1EE87B}">
      <dgm:prSet/>
      <dgm:spPr/>
      <dgm:t>
        <a:bodyPr/>
        <a:lstStyle/>
        <a:p>
          <a:endParaRPr lang="en-US"/>
        </a:p>
      </dgm:t>
    </dgm:pt>
    <dgm:pt modelId="{BF3B755F-641C-47E0-BABC-49310BD00003}">
      <dgm:prSet/>
      <dgm:spPr/>
      <dgm:t>
        <a:bodyPr/>
        <a:lstStyle/>
        <a:p>
          <a:r>
            <a:rPr lang="en-US"/>
            <a:t>Maksimal judul 12 kata jika lebih gunakan anak judul</a:t>
          </a:r>
        </a:p>
      </dgm:t>
    </dgm:pt>
    <dgm:pt modelId="{C4A92733-73A0-40F7-AA11-7FDABA1919F9}" type="parTrans" cxnId="{45892F8B-6FD1-4A08-B0C9-F7EE4E05D112}">
      <dgm:prSet/>
      <dgm:spPr/>
      <dgm:t>
        <a:bodyPr/>
        <a:lstStyle/>
        <a:p>
          <a:endParaRPr lang="en-US"/>
        </a:p>
      </dgm:t>
    </dgm:pt>
    <dgm:pt modelId="{2A8F09FA-6825-44FF-9E32-993ADEA5D600}" type="sibTrans" cxnId="{45892F8B-6FD1-4A08-B0C9-F7EE4E05D112}">
      <dgm:prSet/>
      <dgm:spPr/>
      <dgm:t>
        <a:bodyPr/>
        <a:lstStyle/>
        <a:p>
          <a:endParaRPr lang="en-US"/>
        </a:p>
      </dgm:t>
    </dgm:pt>
    <dgm:pt modelId="{10756F43-1C5B-43FA-BFC3-314ADE8A8620}">
      <dgm:prSet/>
      <dgm:spPr/>
      <dgm:t>
        <a:bodyPr/>
        <a:lstStyle/>
        <a:p>
          <a:r>
            <a:rPr lang="en-US"/>
            <a:t>Menunjukan metode yang digunakan</a:t>
          </a:r>
        </a:p>
      </dgm:t>
    </dgm:pt>
    <dgm:pt modelId="{7847AF59-0480-4FE6-9AF4-F44FD5F1A43B}" type="parTrans" cxnId="{1FB47E00-5045-4F67-90C8-14193A5206C3}">
      <dgm:prSet/>
      <dgm:spPr/>
      <dgm:t>
        <a:bodyPr/>
        <a:lstStyle/>
        <a:p>
          <a:endParaRPr lang="en-US"/>
        </a:p>
      </dgm:t>
    </dgm:pt>
    <dgm:pt modelId="{C2EE677B-2066-4695-95BB-F623A169658E}" type="sibTrans" cxnId="{1FB47E00-5045-4F67-90C8-14193A5206C3}">
      <dgm:prSet/>
      <dgm:spPr/>
      <dgm:t>
        <a:bodyPr/>
        <a:lstStyle/>
        <a:p>
          <a:endParaRPr lang="en-US"/>
        </a:p>
      </dgm:t>
    </dgm:pt>
    <dgm:pt modelId="{31D785A2-6BED-4017-9A31-2632C2DE0664}">
      <dgm:prSet/>
      <dgm:spPr/>
      <dgm:t>
        <a:bodyPr/>
        <a:lstStyle/>
        <a:p>
          <a:r>
            <a:rPr lang="en-US"/>
            <a:t>Menunjukan populasi</a:t>
          </a:r>
        </a:p>
      </dgm:t>
    </dgm:pt>
    <dgm:pt modelId="{AE09BBB6-32A8-4AB0-B44F-5393849BEE53}" type="parTrans" cxnId="{2174DBD7-11E9-4A96-A60E-2F83BC461F64}">
      <dgm:prSet/>
      <dgm:spPr/>
      <dgm:t>
        <a:bodyPr/>
        <a:lstStyle/>
        <a:p>
          <a:endParaRPr lang="en-US"/>
        </a:p>
      </dgm:t>
    </dgm:pt>
    <dgm:pt modelId="{319C982D-1C5B-4D40-B4F1-273F268CA973}" type="sibTrans" cxnId="{2174DBD7-11E9-4A96-A60E-2F83BC461F64}">
      <dgm:prSet/>
      <dgm:spPr/>
      <dgm:t>
        <a:bodyPr/>
        <a:lstStyle/>
        <a:p>
          <a:endParaRPr lang="en-US"/>
        </a:p>
      </dgm:t>
    </dgm:pt>
    <dgm:pt modelId="{051CEAE4-9810-4002-AC16-9A8A778F8011}">
      <dgm:prSet/>
      <dgm:spPr/>
      <dgm:t>
        <a:bodyPr/>
        <a:lstStyle/>
        <a:p>
          <a:r>
            <a:rPr lang="en-US"/>
            <a:t>Menunjukan tempat, lokasi dan waktu penelitian (jika perlu)</a:t>
          </a:r>
        </a:p>
      </dgm:t>
    </dgm:pt>
    <dgm:pt modelId="{70798F9B-211F-4DF8-BFEC-5DFF2A63AC4F}" type="parTrans" cxnId="{5945CA7D-851A-4148-8232-8B50D3867AA9}">
      <dgm:prSet/>
      <dgm:spPr/>
      <dgm:t>
        <a:bodyPr/>
        <a:lstStyle/>
        <a:p>
          <a:endParaRPr lang="en-US"/>
        </a:p>
      </dgm:t>
    </dgm:pt>
    <dgm:pt modelId="{F187E27B-0EE3-4272-86A8-DCFA8445A9B0}" type="sibTrans" cxnId="{5945CA7D-851A-4148-8232-8B50D3867AA9}">
      <dgm:prSet/>
      <dgm:spPr/>
      <dgm:t>
        <a:bodyPr/>
        <a:lstStyle/>
        <a:p>
          <a:endParaRPr lang="en-US"/>
        </a:p>
      </dgm:t>
    </dgm:pt>
    <dgm:pt modelId="{D75CA076-3028-4F5B-851B-FC5672EE7757}" type="pres">
      <dgm:prSet presAssocID="{D23E1C48-2EE4-46D5-BC3D-28851CF5CF67}" presName="vert0" presStyleCnt="0">
        <dgm:presLayoutVars>
          <dgm:dir/>
          <dgm:animOne val="branch"/>
          <dgm:animLvl val="lvl"/>
        </dgm:presLayoutVars>
      </dgm:prSet>
      <dgm:spPr/>
    </dgm:pt>
    <dgm:pt modelId="{44FC55FF-C020-41B5-BD44-5D96CB9A0ACA}" type="pres">
      <dgm:prSet presAssocID="{89B73AAC-F898-4960-923C-E0DD6586F301}" presName="thickLine" presStyleLbl="alignNode1" presStyleIdx="0" presStyleCnt="6"/>
      <dgm:spPr/>
    </dgm:pt>
    <dgm:pt modelId="{24B3497C-C6D8-41C4-A43C-049B106F6A82}" type="pres">
      <dgm:prSet presAssocID="{89B73AAC-F898-4960-923C-E0DD6586F301}" presName="horz1" presStyleCnt="0"/>
      <dgm:spPr/>
    </dgm:pt>
    <dgm:pt modelId="{962C1888-D9DE-4C54-A9A6-980296863CA7}" type="pres">
      <dgm:prSet presAssocID="{89B73AAC-F898-4960-923C-E0DD6586F301}" presName="tx1" presStyleLbl="revTx" presStyleIdx="0" presStyleCnt="6"/>
      <dgm:spPr/>
    </dgm:pt>
    <dgm:pt modelId="{022A8043-90EB-4D0B-9209-C1A733FD2894}" type="pres">
      <dgm:prSet presAssocID="{89B73AAC-F898-4960-923C-E0DD6586F301}" presName="vert1" presStyleCnt="0"/>
      <dgm:spPr/>
    </dgm:pt>
    <dgm:pt modelId="{54B7C626-44DA-4A6A-B959-9AEA41BBFCA7}" type="pres">
      <dgm:prSet presAssocID="{E275E34F-52F4-4BF5-BB3E-4B93496114EE}" presName="thickLine" presStyleLbl="alignNode1" presStyleIdx="1" presStyleCnt="6"/>
      <dgm:spPr/>
    </dgm:pt>
    <dgm:pt modelId="{025DBB0F-E2D9-45F9-8F57-AB4ACB3122C3}" type="pres">
      <dgm:prSet presAssocID="{E275E34F-52F4-4BF5-BB3E-4B93496114EE}" presName="horz1" presStyleCnt="0"/>
      <dgm:spPr/>
    </dgm:pt>
    <dgm:pt modelId="{26333F6D-AB76-4C64-B5AC-F3F053722E37}" type="pres">
      <dgm:prSet presAssocID="{E275E34F-52F4-4BF5-BB3E-4B93496114EE}" presName="tx1" presStyleLbl="revTx" presStyleIdx="1" presStyleCnt="6"/>
      <dgm:spPr/>
    </dgm:pt>
    <dgm:pt modelId="{9D1FAD32-C4C4-47BA-99DA-91666B5C39FE}" type="pres">
      <dgm:prSet presAssocID="{E275E34F-52F4-4BF5-BB3E-4B93496114EE}" presName="vert1" presStyleCnt="0"/>
      <dgm:spPr/>
    </dgm:pt>
    <dgm:pt modelId="{A6631712-7F97-4189-B303-890C1777816B}" type="pres">
      <dgm:prSet presAssocID="{BF3B755F-641C-47E0-BABC-49310BD00003}" presName="thickLine" presStyleLbl="alignNode1" presStyleIdx="2" presStyleCnt="6"/>
      <dgm:spPr/>
    </dgm:pt>
    <dgm:pt modelId="{CCE6E539-C365-483B-B71E-6B19853ACADB}" type="pres">
      <dgm:prSet presAssocID="{BF3B755F-641C-47E0-BABC-49310BD00003}" presName="horz1" presStyleCnt="0"/>
      <dgm:spPr/>
    </dgm:pt>
    <dgm:pt modelId="{FC94DD0C-9731-44A3-9167-38A8038F0030}" type="pres">
      <dgm:prSet presAssocID="{BF3B755F-641C-47E0-BABC-49310BD00003}" presName="tx1" presStyleLbl="revTx" presStyleIdx="2" presStyleCnt="6"/>
      <dgm:spPr/>
    </dgm:pt>
    <dgm:pt modelId="{05A441B2-CF34-4E59-BCC7-D8CE6D9579E3}" type="pres">
      <dgm:prSet presAssocID="{BF3B755F-641C-47E0-BABC-49310BD00003}" presName="vert1" presStyleCnt="0"/>
      <dgm:spPr/>
    </dgm:pt>
    <dgm:pt modelId="{08D1E5D1-9051-40BC-94FA-BBA3E8B40B9E}" type="pres">
      <dgm:prSet presAssocID="{10756F43-1C5B-43FA-BFC3-314ADE8A8620}" presName="thickLine" presStyleLbl="alignNode1" presStyleIdx="3" presStyleCnt="6"/>
      <dgm:spPr/>
    </dgm:pt>
    <dgm:pt modelId="{082C19AD-39AA-4D6F-95F7-650275BDF8D7}" type="pres">
      <dgm:prSet presAssocID="{10756F43-1C5B-43FA-BFC3-314ADE8A8620}" presName="horz1" presStyleCnt="0"/>
      <dgm:spPr/>
    </dgm:pt>
    <dgm:pt modelId="{4BC65FE2-2E9E-480F-8083-16CC39963C01}" type="pres">
      <dgm:prSet presAssocID="{10756F43-1C5B-43FA-BFC3-314ADE8A8620}" presName="tx1" presStyleLbl="revTx" presStyleIdx="3" presStyleCnt="6"/>
      <dgm:spPr/>
    </dgm:pt>
    <dgm:pt modelId="{D648173F-2B50-44E1-AE55-EC68893C4FE5}" type="pres">
      <dgm:prSet presAssocID="{10756F43-1C5B-43FA-BFC3-314ADE8A8620}" presName="vert1" presStyleCnt="0"/>
      <dgm:spPr/>
    </dgm:pt>
    <dgm:pt modelId="{D9611C0D-0A95-4CC2-8271-B5CA3651C18C}" type="pres">
      <dgm:prSet presAssocID="{31D785A2-6BED-4017-9A31-2632C2DE0664}" presName="thickLine" presStyleLbl="alignNode1" presStyleIdx="4" presStyleCnt="6"/>
      <dgm:spPr/>
    </dgm:pt>
    <dgm:pt modelId="{B0D0BA7B-B735-4DD3-AC30-47F4AC06D1F2}" type="pres">
      <dgm:prSet presAssocID="{31D785A2-6BED-4017-9A31-2632C2DE0664}" presName="horz1" presStyleCnt="0"/>
      <dgm:spPr/>
    </dgm:pt>
    <dgm:pt modelId="{F8467800-A0DC-4915-BB49-F364B64D6607}" type="pres">
      <dgm:prSet presAssocID="{31D785A2-6BED-4017-9A31-2632C2DE0664}" presName="tx1" presStyleLbl="revTx" presStyleIdx="4" presStyleCnt="6"/>
      <dgm:spPr/>
    </dgm:pt>
    <dgm:pt modelId="{DF6A3365-832F-41EC-B3CF-D9C87BA2D183}" type="pres">
      <dgm:prSet presAssocID="{31D785A2-6BED-4017-9A31-2632C2DE0664}" presName="vert1" presStyleCnt="0"/>
      <dgm:spPr/>
    </dgm:pt>
    <dgm:pt modelId="{66B2918D-53C7-4218-B64D-B50A21E773A7}" type="pres">
      <dgm:prSet presAssocID="{051CEAE4-9810-4002-AC16-9A8A778F8011}" presName="thickLine" presStyleLbl="alignNode1" presStyleIdx="5" presStyleCnt="6"/>
      <dgm:spPr/>
    </dgm:pt>
    <dgm:pt modelId="{98A6DC9D-1BF5-448A-B1E9-C642C4D20452}" type="pres">
      <dgm:prSet presAssocID="{051CEAE4-9810-4002-AC16-9A8A778F8011}" presName="horz1" presStyleCnt="0"/>
      <dgm:spPr/>
    </dgm:pt>
    <dgm:pt modelId="{78BC2B14-760B-4293-B28A-8D41C79E6BDE}" type="pres">
      <dgm:prSet presAssocID="{051CEAE4-9810-4002-AC16-9A8A778F8011}" presName="tx1" presStyleLbl="revTx" presStyleIdx="5" presStyleCnt="6"/>
      <dgm:spPr/>
    </dgm:pt>
    <dgm:pt modelId="{703E176A-C06A-4E58-81DE-46997A67B9A9}" type="pres">
      <dgm:prSet presAssocID="{051CEAE4-9810-4002-AC16-9A8A778F8011}" presName="vert1" presStyleCnt="0"/>
      <dgm:spPr/>
    </dgm:pt>
  </dgm:ptLst>
  <dgm:cxnLst>
    <dgm:cxn modelId="{1FB47E00-5045-4F67-90C8-14193A5206C3}" srcId="{D23E1C48-2EE4-46D5-BC3D-28851CF5CF67}" destId="{10756F43-1C5B-43FA-BFC3-314ADE8A8620}" srcOrd="3" destOrd="0" parTransId="{7847AF59-0480-4FE6-9AF4-F44FD5F1A43B}" sibTransId="{C2EE677B-2066-4695-95BB-F623A169658E}"/>
    <dgm:cxn modelId="{BC158823-406F-4F9F-AAD1-0FA9CC525DBE}" type="presOf" srcId="{BF3B755F-641C-47E0-BABC-49310BD00003}" destId="{FC94DD0C-9731-44A3-9167-38A8038F0030}" srcOrd="0" destOrd="0" presId="urn:microsoft.com/office/officeart/2008/layout/LinedList"/>
    <dgm:cxn modelId="{2FF17D2A-1112-491C-932F-43D4AC1EE87B}" srcId="{D23E1C48-2EE4-46D5-BC3D-28851CF5CF67}" destId="{E275E34F-52F4-4BF5-BB3E-4B93496114EE}" srcOrd="1" destOrd="0" parTransId="{48E8453E-30C6-4A22-BBBC-8C9CAE366DBB}" sibTransId="{5AC20859-954F-45CB-AC84-C3B1BB11CE56}"/>
    <dgm:cxn modelId="{31F56E32-D6A0-4B28-B7BC-DC6F43AF8454}" type="presOf" srcId="{D23E1C48-2EE4-46D5-BC3D-28851CF5CF67}" destId="{D75CA076-3028-4F5B-851B-FC5672EE7757}" srcOrd="0" destOrd="0" presId="urn:microsoft.com/office/officeart/2008/layout/LinedList"/>
    <dgm:cxn modelId="{67EE2B50-D2D5-48FE-A11F-72176D6D2467}" type="presOf" srcId="{051CEAE4-9810-4002-AC16-9A8A778F8011}" destId="{78BC2B14-760B-4293-B28A-8D41C79E6BDE}" srcOrd="0" destOrd="0" presId="urn:microsoft.com/office/officeart/2008/layout/LinedList"/>
    <dgm:cxn modelId="{CD71D577-C257-4D50-AC0A-40F2980C8C9B}" type="presOf" srcId="{10756F43-1C5B-43FA-BFC3-314ADE8A8620}" destId="{4BC65FE2-2E9E-480F-8083-16CC39963C01}" srcOrd="0" destOrd="0" presId="urn:microsoft.com/office/officeart/2008/layout/LinedList"/>
    <dgm:cxn modelId="{5945CA7D-851A-4148-8232-8B50D3867AA9}" srcId="{D23E1C48-2EE4-46D5-BC3D-28851CF5CF67}" destId="{051CEAE4-9810-4002-AC16-9A8A778F8011}" srcOrd="5" destOrd="0" parTransId="{70798F9B-211F-4DF8-BFEC-5DFF2A63AC4F}" sibTransId="{F187E27B-0EE3-4272-86A8-DCFA8445A9B0}"/>
    <dgm:cxn modelId="{2EF94782-910A-4B05-8E24-8DE5015C3F7C}" srcId="{D23E1C48-2EE4-46D5-BC3D-28851CF5CF67}" destId="{89B73AAC-F898-4960-923C-E0DD6586F301}" srcOrd="0" destOrd="0" parTransId="{9148E783-2E3C-476B-946C-EFEC2AB3F38A}" sibTransId="{86A86487-583C-4233-9DA2-95DD6F4C356C}"/>
    <dgm:cxn modelId="{45892F8B-6FD1-4A08-B0C9-F7EE4E05D112}" srcId="{D23E1C48-2EE4-46D5-BC3D-28851CF5CF67}" destId="{BF3B755F-641C-47E0-BABC-49310BD00003}" srcOrd="2" destOrd="0" parTransId="{C4A92733-73A0-40F7-AA11-7FDABA1919F9}" sibTransId="{2A8F09FA-6825-44FF-9E32-993ADEA5D600}"/>
    <dgm:cxn modelId="{2174DBD7-11E9-4A96-A60E-2F83BC461F64}" srcId="{D23E1C48-2EE4-46D5-BC3D-28851CF5CF67}" destId="{31D785A2-6BED-4017-9A31-2632C2DE0664}" srcOrd="4" destOrd="0" parTransId="{AE09BBB6-32A8-4AB0-B44F-5393849BEE53}" sibTransId="{319C982D-1C5B-4D40-B4F1-273F268CA973}"/>
    <dgm:cxn modelId="{8FC8E3DC-0288-455A-8A08-E165741BD07B}" type="presOf" srcId="{89B73AAC-F898-4960-923C-E0DD6586F301}" destId="{962C1888-D9DE-4C54-A9A6-980296863CA7}" srcOrd="0" destOrd="0" presId="urn:microsoft.com/office/officeart/2008/layout/LinedList"/>
    <dgm:cxn modelId="{411146F1-0CCD-41EF-85D0-37A1E02A8C7B}" type="presOf" srcId="{31D785A2-6BED-4017-9A31-2632C2DE0664}" destId="{F8467800-A0DC-4915-BB49-F364B64D6607}" srcOrd="0" destOrd="0" presId="urn:microsoft.com/office/officeart/2008/layout/LinedList"/>
    <dgm:cxn modelId="{34EFB9F7-B88A-494E-86D2-201981A32282}" type="presOf" srcId="{E275E34F-52F4-4BF5-BB3E-4B93496114EE}" destId="{26333F6D-AB76-4C64-B5AC-F3F053722E37}" srcOrd="0" destOrd="0" presId="urn:microsoft.com/office/officeart/2008/layout/LinedList"/>
    <dgm:cxn modelId="{B0C9ACEC-7D6B-4C8B-BA9B-105E23E4B576}" type="presParOf" srcId="{D75CA076-3028-4F5B-851B-FC5672EE7757}" destId="{44FC55FF-C020-41B5-BD44-5D96CB9A0ACA}" srcOrd="0" destOrd="0" presId="urn:microsoft.com/office/officeart/2008/layout/LinedList"/>
    <dgm:cxn modelId="{7230914B-F193-4E6F-AB22-81F725D6E5EC}" type="presParOf" srcId="{D75CA076-3028-4F5B-851B-FC5672EE7757}" destId="{24B3497C-C6D8-41C4-A43C-049B106F6A82}" srcOrd="1" destOrd="0" presId="urn:microsoft.com/office/officeart/2008/layout/LinedList"/>
    <dgm:cxn modelId="{EA961EB8-07AE-40F4-A325-D092BB9F2B44}" type="presParOf" srcId="{24B3497C-C6D8-41C4-A43C-049B106F6A82}" destId="{962C1888-D9DE-4C54-A9A6-980296863CA7}" srcOrd="0" destOrd="0" presId="urn:microsoft.com/office/officeart/2008/layout/LinedList"/>
    <dgm:cxn modelId="{6470055D-50FB-4D3F-8A82-DB7D6DFCCC40}" type="presParOf" srcId="{24B3497C-C6D8-41C4-A43C-049B106F6A82}" destId="{022A8043-90EB-4D0B-9209-C1A733FD2894}" srcOrd="1" destOrd="0" presId="urn:microsoft.com/office/officeart/2008/layout/LinedList"/>
    <dgm:cxn modelId="{B7399B14-3E34-4CDF-8970-60EC8E62114E}" type="presParOf" srcId="{D75CA076-3028-4F5B-851B-FC5672EE7757}" destId="{54B7C626-44DA-4A6A-B959-9AEA41BBFCA7}" srcOrd="2" destOrd="0" presId="urn:microsoft.com/office/officeart/2008/layout/LinedList"/>
    <dgm:cxn modelId="{B6E8AD9D-EF8F-4B55-9D3A-5839315C7DEC}" type="presParOf" srcId="{D75CA076-3028-4F5B-851B-FC5672EE7757}" destId="{025DBB0F-E2D9-45F9-8F57-AB4ACB3122C3}" srcOrd="3" destOrd="0" presId="urn:microsoft.com/office/officeart/2008/layout/LinedList"/>
    <dgm:cxn modelId="{DFB17108-0D41-4E41-AFA0-C2E7203C5EF9}" type="presParOf" srcId="{025DBB0F-E2D9-45F9-8F57-AB4ACB3122C3}" destId="{26333F6D-AB76-4C64-B5AC-F3F053722E37}" srcOrd="0" destOrd="0" presId="urn:microsoft.com/office/officeart/2008/layout/LinedList"/>
    <dgm:cxn modelId="{6113D242-5054-4CD9-9ECF-FB84B8DB106A}" type="presParOf" srcId="{025DBB0F-E2D9-45F9-8F57-AB4ACB3122C3}" destId="{9D1FAD32-C4C4-47BA-99DA-91666B5C39FE}" srcOrd="1" destOrd="0" presId="urn:microsoft.com/office/officeart/2008/layout/LinedList"/>
    <dgm:cxn modelId="{4395690A-D14B-4AB9-A7F5-7509CAA66266}" type="presParOf" srcId="{D75CA076-3028-4F5B-851B-FC5672EE7757}" destId="{A6631712-7F97-4189-B303-890C1777816B}" srcOrd="4" destOrd="0" presId="urn:microsoft.com/office/officeart/2008/layout/LinedList"/>
    <dgm:cxn modelId="{35E10D82-BEE7-44DD-AF99-06FC2553F84F}" type="presParOf" srcId="{D75CA076-3028-4F5B-851B-FC5672EE7757}" destId="{CCE6E539-C365-483B-B71E-6B19853ACADB}" srcOrd="5" destOrd="0" presId="urn:microsoft.com/office/officeart/2008/layout/LinedList"/>
    <dgm:cxn modelId="{92022C3A-BCCC-4B0A-8C63-084165F91A28}" type="presParOf" srcId="{CCE6E539-C365-483B-B71E-6B19853ACADB}" destId="{FC94DD0C-9731-44A3-9167-38A8038F0030}" srcOrd="0" destOrd="0" presId="urn:microsoft.com/office/officeart/2008/layout/LinedList"/>
    <dgm:cxn modelId="{5DF4A4AB-3B15-40E7-B166-BB3E60256EE8}" type="presParOf" srcId="{CCE6E539-C365-483B-B71E-6B19853ACADB}" destId="{05A441B2-CF34-4E59-BCC7-D8CE6D9579E3}" srcOrd="1" destOrd="0" presId="urn:microsoft.com/office/officeart/2008/layout/LinedList"/>
    <dgm:cxn modelId="{3FE57DAE-E737-4708-99A5-60974D91A051}" type="presParOf" srcId="{D75CA076-3028-4F5B-851B-FC5672EE7757}" destId="{08D1E5D1-9051-40BC-94FA-BBA3E8B40B9E}" srcOrd="6" destOrd="0" presId="urn:microsoft.com/office/officeart/2008/layout/LinedList"/>
    <dgm:cxn modelId="{2E13FECD-B0BA-4BCD-8C52-F766850E2FC9}" type="presParOf" srcId="{D75CA076-3028-4F5B-851B-FC5672EE7757}" destId="{082C19AD-39AA-4D6F-95F7-650275BDF8D7}" srcOrd="7" destOrd="0" presId="urn:microsoft.com/office/officeart/2008/layout/LinedList"/>
    <dgm:cxn modelId="{22F0B044-40A2-4D74-8C4E-982CFDD8BFE4}" type="presParOf" srcId="{082C19AD-39AA-4D6F-95F7-650275BDF8D7}" destId="{4BC65FE2-2E9E-480F-8083-16CC39963C01}" srcOrd="0" destOrd="0" presId="urn:microsoft.com/office/officeart/2008/layout/LinedList"/>
    <dgm:cxn modelId="{42C018F7-EAEC-4CD7-89A2-EEC922817A0B}" type="presParOf" srcId="{082C19AD-39AA-4D6F-95F7-650275BDF8D7}" destId="{D648173F-2B50-44E1-AE55-EC68893C4FE5}" srcOrd="1" destOrd="0" presId="urn:microsoft.com/office/officeart/2008/layout/LinedList"/>
    <dgm:cxn modelId="{AED46779-E862-4B65-8315-5E725EAA9695}" type="presParOf" srcId="{D75CA076-3028-4F5B-851B-FC5672EE7757}" destId="{D9611C0D-0A95-4CC2-8271-B5CA3651C18C}" srcOrd="8" destOrd="0" presId="urn:microsoft.com/office/officeart/2008/layout/LinedList"/>
    <dgm:cxn modelId="{511A8068-EE68-4C5B-B887-691816E84CBF}" type="presParOf" srcId="{D75CA076-3028-4F5B-851B-FC5672EE7757}" destId="{B0D0BA7B-B735-4DD3-AC30-47F4AC06D1F2}" srcOrd="9" destOrd="0" presId="urn:microsoft.com/office/officeart/2008/layout/LinedList"/>
    <dgm:cxn modelId="{E9363091-950E-4AEB-A39A-AD1E9980697B}" type="presParOf" srcId="{B0D0BA7B-B735-4DD3-AC30-47F4AC06D1F2}" destId="{F8467800-A0DC-4915-BB49-F364B64D6607}" srcOrd="0" destOrd="0" presId="urn:microsoft.com/office/officeart/2008/layout/LinedList"/>
    <dgm:cxn modelId="{AF5DC4BA-2615-4BD9-B3EB-264D45FF682C}" type="presParOf" srcId="{B0D0BA7B-B735-4DD3-AC30-47F4AC06D1F2}" destId="{DF6A3365-832F-41EC-B3CF-D9C87BA2D183}" srcOrd="1" destOrd="0" presId="urn:microsoft.com/office/officeart/2008/layout/LinedList"/>
    <dgm:cxn modelId="{AA13909B-A622-4A82-BF5F-FA535E195EF0}" type="presParOf" srcId="{D75CA076-3028-4F5B-851B-FC5672EE7757}" destId="{66B2918D-53C7-4218-B64D-B50A21E773A7}" srcOrd="10" destOrd="0" presId="urn:microsoft.com/office/officeart/2008/layout/LinedList"/>
    <dgm:cxn modelId="{D75A6D88-5FFB-4A65-82BC-7780D0E64C53}" type="presParOf" srcId="{D75CA076-3028-4F5B-851B-FC5672EE7757}" destId="{98A6DC9D-1BF5-448A-B1E9-C642C4D20452}" srcOrd="11" destOrd="0" presId="urn:microsoft.com/office/officeart/2008/layout/LinedList"/>
    <dgm:cxn modelId="{2F4149D6-7708-47D4-8FB6-DDF1DFD5CA4F}" type="presParOf" srcId="{98A6DC9D-1BF5-448A-B1E9-C642C4D20452}" destId="{78BC2B14-760B-4293-B28A-8D41C79E6BDE}" srcOrd="0" destOrd="0" presId="urn:microsoft.com/office/officeart/2008/layout/LinedList"/>
    <dgm:cxn modelId="{0DC7BE4B-4C02-4F40-9F75-B664BDDD4B28}" type="presParOf" srcId="{98A6DC9D-1BF5-448A-B1E9-C642C4D20452}" destId="{703E176A-C06A-4E58-81DE-46997A67B9A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5C748D5-3B02-403E-BE6A-3C8FC4447270}"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A6750330-7924-43F7-A35B-7E05A4B313CA}">
      <dgm:prSet/>
      <dgm:spPr/>
      <dgm:t>
        <a:bodyPr/>
        <a:lstStyle/>
        <a:p>
          <a:r>
            <a:rPr lang="en-US"/>
            <a:t>Topik (sesuai konsentrasi, trending)</a:t>
          </a:r>
        </a:p>
      </dgm:t>
    </dgm:pt>
    <dgm:pt modelId="{3A100042-8DE4-4AFD-8951-D65B3A704242}" type="parTrans" cxnId="{34E53019-F78C-463E-836A-AE62424DC4BD}">
      <dgm:prSet/>
      <dgm:spPr/>
      <dgm:t>
        <a:bodyPr/>
        <a:lstStyle/>
        <a:p>
          <a:endParaRPr lang="en-US"/>
        </a:p>
      </dgm:t>
    </dgm:pt>
    <dgm:pt modelId="{9E584484-5FE2-4901-8B7D-D85F2F56FAA7}" type="sibTrans" cxnId="{34E53019-F78C-463E-836A-AE62424DC4BD}">
      <dgm:prSet/>
      <dgm:spPr/>
      <dgm:t>
        <a:bodyPr/>
        <a:lstStyle/>
        <a:p>
          <a:endParaRPr lang="en-US"/>
        </a:p>
      </dgm:t>
    </dgm:pt>
    <dgm:pt modelId="{ED179414-367F-47F5-9351-846967C92800}">
      <dgm:prSet/>
      <dgm:spPr/>
      <dgm:t>
        <a:bodyPr/>
        <a:lstStyle/>
        <a:p>
          <a:r>
            <a:rPr lang="en-US"/>
            <a:t>Masalah/Gap (referensi, data, urgensi)</a:t>
          </a:r>
        </a:p>
      </dgm:t>
    </dgm:pt>
    <dgm:pt modelId="{EC81700F-A56E-40E9-84AB-7B10B30AE5F3}" type="parTrans" cxnId="{3B971D36-BB0F-4B89-90A7-8EB5D3CA01B3}">
      <dgm:prSet/>
      <dgm:spPr/>
      <dgm:t>
        <a:bodyPr/>
        <a:lstStyle/>
        <a:p>
          <a:endParaRPr lang="en-US"/>
        </a:p>
      </dgm:t>
    </dgm:pt>
    <dgm:pt modelId="{ABD75595-695F-4D15-95A0-93FC9624443A}" type="sibTrans" cxnId="{3B971D36-BB0F-4B89-90A7-8EB5D3CA01B3}">
      <dgm:prSet/>
      <dgm:spPr/>
      <dgm:t>
        <a:bodyPr/>
        <a:lstStyle/>
        <a:p>
          <a:endParaRPr lang="en-US"/>
        </a:p>
      </dgm:t>
    </dgm:pt>
    <dgm:pt modelId="{DFE2978B-F7CD-480C-8C1C-EBE149CB84B9}">
      <dgm:prSet/>
      <dgm:spPr/>
      <dgm:t>
        <a:bodyPr/>
        <a:lstStyle/>
        <a:p>
          <a:r>
            <a:rPr lang="en-US"/>
            <a:t>Kebaharuan (Apa beda riset ini, apa Manfaat)</a:t>
          </a:r>
        </a:p>
      </dgm:t>
    </dgm:pt>
    <dgm:pt modelId="{B447BF20-1A16-43F3-8AC8-9D478BF2FE16}" type="parTrans" cxnId="{C962899A-93AA-4A5D-97D2-DE16135D6A1A}">
      <dgm:prSet/>
      <dgm:spPr/>
      <dgm:t>
        <a:bodyPr/>
        <a:lstStyle/>
        <a:p>
          <a:endParaRPr lang="en-US"/>
        </a:p>
      </dgm:t>
    </dgm:pt>
    <dgm:pt modelId="{B0CAAA15-55C8-4550-837C-AF0576774F03}" type="sibTrans" cxnId="{C962899A-93AA-4A5D-97D2-DE16135D6A1A}">
      <dgm:prSet/>
      <dgm:spPr/>
      <dgm:t>
        <a:bodyPr/>
        <a:lstStyle/>
        <a:p>
          <a:endParaRPr lang="en-US"/>
        </a:p>
      </dgm:t>
    </dgm:pt>
    <dgm:pt modelId="{AC69D469-0985-4053-A6BC-A5C4076CBC2B}">
      <dgm:prSet/>
      <dgm:spPr/>
      <dgm:t>
        <a:bodyPr/>
        <a:lstStyle/>
        <a:p>
          <a:r>
            <a:rPr lang="en-US"/>
            <a:t>Tujuan </a:t>
          </a:r>
        </a:p>
      </dgm:t>
    </dgm:pt>
    <dgm:pt modelId="{A5A32060-5E0F-45E6-8EEC-8C5B9AF1EF83}" type="parTrans" cxnId="{5FE6F235-08FA-4B5F-9DFF-50CA275DD4CF}">
      <dgm:prSet/>
      <dgm:spPr/>
      <dgm:t>
        <a:bodyPr/>
        <a:lstStyle/>
        <a:p>
          <a:endParaRPr lang="en-US"/>
        </a:p>
      </dgm:t>
    </dgm:pt>
    <dgm:pt modelId="{B8436173-753C-4701-B8BF-E9CEEEB71AA6}" type="sibTrans" cxnId="{5FE6F235-08FA-4B5F-9DFF-50CA275DD4CF}">
      <dgm:prSet/>
      <dgm:spPr/>
      <dgm:t>
        <a:bodyPr/>
        <a:lstStyle/>
        <a:p>
          <a:endParaRPr lang="en-US"/>
        </a:p>
      </dgm:t>
    </dgm:pt>
    <dgm:pt modelId="{B63FFB95-2120-44CD-A4F1-43AFD51B6C09}" type="pres">
      <dgm:prSet presAssocID="{15C748D5-3B02-403E-BE6A-3C8FC4447270}" presName="vert0" presStyleCnt="0">
        <dgm:presLayoutVars>
          <dgm:dir/>
          <dgm:animOne val="branch"/>
          <dgm:animLvl val="lvl"/>
        </dgm:presLayoutVars>
      </dgm:prSet>
      <dgm:spPr/>
    </dgm:pt>
    <dgm:pt modelId="{A867C84C-48EF-43D6-B76C-050057AEAE13}" type="pres">
      <dgm:prSet presAssocID="{A6750330-7924-43F7-A35B-7E05A4B313CA}" presName="thickLine" presStyleLbl="alignNode1" presStyleIdx="0" presStyleCnt="4"/>
      <dgm:spPr/>
    </dgm:pt>
    <dgm:pt modelId="{ACCDD312-7AE3-4AF3-B394-A6C4E906D901}" type="pres">
      <dgm:prSet presAssocID="{A6750330-7924-43F7-A35B-7E05A4B313CA}" presName="horz1" presStyleCnt="0"/>
      <dgm:spPr/>
    </dgm:pt>
    <dgm:pt modelId="{D10AD2AA-EC08-44FB-BBF3-279BC8909A47}" type="pres">
      <dgm:prSet presAssocID="{A6750330-7924-43F7-A35B-7E05A4B313CA}" presName="tx1" presStyleLbl="revTx" presStyleIdx="0" presStyleCnt="4"/>
      <dgm:spPr/>
    </dgm:pt>
    <dgm:pt modelId="{42EF33E0-32A3-4985-A450-45B9EC26B37F}" type="pres">
      <dgm:prSet presAssocID="{A6750330-7924-43F7-A35B-7E05A4B313CA}" presName="vert1" presStyleCnt="0"/>
      <dgm:spPr/>
    </dgm:pt>
    <dgm:pt modelId="{876BC257-B1B8-4D92-9198-C446F8642BCA}" type="pres">
      <dgm:prSet presAssocID="{ED179414-367F-47F5-9351-846967C92800}" presName="thickLine" presStyleLbl="alignNode1" presStyleIdx="1" presStyleCnt="4"/>
      <dgm:spPr/>
    </dgm:pt>
    <dgm:pt modelId="{D269F070-DA5E-499C-A884-C94F59CC8659}" type="pres">
      <dgm:prSet presAssocID="{ED179414-367F-47F5-9351-846967C92800}" presName="horz1" presStyleCnt="0"/>
      <dgm:spPr/>
    </dgm:pt>
    <dgm:pt modelId="{36A6600B-EB97-4FA2-8FFA-109AC7868F6A}" type="pres">
      <dgm:prSet presAssocID="{ED179414-367F-47F5-9351-846967C92800}" presName="tx1" presStyleLbl="revTx" presStyleIdx="1" presStyleCnt="4"/>
      <dgm:spPr/>
    </dgm:pt>
    <dgm:pt modelId="{19DDCBDA-4C09-46D4-A36D-E95461E46E56}" type="pres">
      <dgm:prSet presAssocID="{ED179414-367F-47F5-9351-846967C92800}" presName="vert1" presStyleCnt="0"/>
      <dgm:spPr/>
    </dgm:pt>
    <dgm:pt modelId="{0700BE05-517A-43CF-BBB2-CE5EB290287E}" type="pres">
      <dgm:prSet presAssocID="{DFE2978B-F7CD-480C-8C1C-EBE149CB84B9}" presName="thickLine" presStyleLbl="alignNode1" presStyleIdx="2" presStyleCnt="4"/>
      <dgm:spPr/>
    </dgm:pt>
    <dgm:pt modelId="{BE9966AD-6C20-464C-9320-CE9EB4A48EAB}" type="pres">
      <dgm:prSet presAssocID="{DFE2978B-F7CD-480C-8C1C-EBE149CB84B9}" presName="horz1" presStyleCnt="0"/>
      <dgm:spPr/>
    </dgm:pt>
    <dgm:pt modelId="{532A7A69-99AD-4AA7-ABCD-7DF6003780C3}" type="pres">
      <dgm:prSet presAssocID="{DFE2978B-F7CD-480C-8C1C-EBE149CB84B9}" presName="tx1" presStyleLbl="revTx" presStyleIdx="2" presStyleCnt="4"/>
      <dgm:spPr/>
    </dgm:pt>
    <dgm:pt modelId="{6DE567D7-EA14-4108-BEB2-95B956DC67BF}" type="pres">
      <dgm:prSet presAssocID="{DFE2978B-F7CD-480C-8C1C-EBE149CB84B9}" presName="vert1" presStyleCnt="0"/>
      <dgm:spPr/>
    </dgm:pt>
    <dgm:pt modelId="{45D509E2-624A-45FD-8664-4721950D72E3}" type="pres">
      <dgm:prSet presAssocID="{AC69D469-0985-4053-A6BC-A5C4076CBC2B}" presName="thickLine" presStyleLbl="alignNode1" presStyleIdx="3" presStyleCnt="4"/>
      <dgm:spPr/>
    </dgm:pt>
    <dgm:pt modelId="{71E5819F-E96E-4B32-981A-6ADAFE972AB2}" type="pres">
      <dgm:prSet presAssocID="{AC69D469-0985-4053-A6BC-A5C4076CBC2B}" presName="horz1" presStyleCnt="0"/>
      <dgm:spPr/>
    </dgm:pt>
    <dgm:pt modelId="{BDEE395B-A2D5-47D5-9BB9-DDF5C6E3970C}" type="pres">
      <dgm:prSet presAssocID="{AC69D469-0985-4053-A6BC-A5C4076CBC2B}" presName="tx1" presStyleLbl="revTx" presStyleIdx="3" presStyleCnt="4"/>
      <dgm:spPr/>
    </dgm:pt>
    <dgm:pt modelId="{483C401B-2C62-40BF-A4F2-615943516B1D}" type="pres">
      <dgm:prSet presAssocID="{AC69D469-0985-4053-A6BC-A5C4076CBC2B}" presName="vert1" presStyleCnt="0"/>
      <dgm:spPr/>
    </dgm:pt>
  </dgm:ptLst>
  <dgm:cxnLst>
    <dgm:cxn modelId="{34E53019-F78C-463E-836A-AE62424DC4BD}" srcId="{15C748D5-3B02-403E-BE6A-3C8FC4447270}" destId="{A6750330-7924-43F7-A35B-7E05A4B313CA}" srcOrd="0" destOrd="0" parTransId="{3A100042-8DE4-4AFD-8951-D65B3A704242}" sibTransId="{9E584484-5FE2-4901-8B7D-D85F2F56FAA7}"/>
    <dgm:cxn modelId="{8DF7D11A-A85E-41C4-AD1E-53407CE00BCC}" type="presOf" srcId="{DFE2978B-F7CD-480C-8C1C-EBE149CB84B9}" destId="{532A7A69-99AD-4AA7-ABCD-7DF6003780C3}" srcOrd="0" destOrd="0" presId="urn:microsoft.com/office/officeart/2008/layout/LinedList"/>
    <dgm:cxn modelId="{913EB82D-9D3F-4B04-85D2-6482E2F6469C}" type="presOf" srcId="{15C748D5-3B02-403E-BE6A-3C8FC4447270}" destId="{B63FFB95-2120-44CD-A4F1-43AFD51B6C09}" srcOrd="0" destOrd="0" presId="urn:microsoft.com/office/officeart/2008/layout/LinedList"/>
    <dgm:cxn modelId="{5FE6F235-08FA-4B5F-9DFF-50CA275DD4CF}" srcId="{15C748D5-3B02-403E-BE6A-3C8FC4447270}" destId="{AC69D469-0985-4053-A6BC-A5C4076CBC2B}" srcOrd="3" destOrd="0" parTransId="{A5A32060-5E0F-45E6-8EEC-8C5B9AF1EF83}" sibTransId="{B8436173-753C-4701-B8BF-E9CEEEB71AA6}"/>
    <dgm:cxn modelId="{3B971D36-BB0F-4B89-90A7-8EB5D3CA01B3}" srcId="{15C748D5-3B02-403E-BE6A-3C8FC4447270}" destId="{ED179414-367F-47F5-9351-846967C92800}" srcOrd="1" destOrd="0" parTransId="{EC81700F-A56E-40E9-84AB-7B10B30AE5F3}" sibTransId="{ABD75595-695F-4D15-95A0-93FC9624443A}"/>
    <dgm:cxn modelId="{F7A83290-D675-46E9-96DA-63751C067094}" type="presOf" srcId="{A6750330-7924-43F7-A35B-7E05A4B313CA}" destId="{D10AD2AA-EC08-44FB-BBF3-279BC8909A47}" srcOrd="0" destOrd="0" presId="urn:microsoft.com/office/officeart/2008/layout/LinedList"/>
    <dgm:cxn modelId="{C962899A-93AA-4A5D-97D2-DE16135D6A1A}" srcId="{15C748D5-3B02-403E-BE6A-3C8FC4447270}" destId="{DFE2978B-F7CD-480C-8C1C-EBE149CB84B9}" srcOrd="2" destOrd="0" parTransId="{B447BF20-1A16-43F3-8AC8-9D478BF2FE16}" sibTransId="{B0CAAA15-55C8-4550-837C-AF0576774F03}"/>
    <dgm:cxn modelId="{12987EAC-9127-4A55-94CF-CF5C6F9E16CA}" type="presOf" srcId="{AC69D469-0985-4053-A6BC-A5C4076CBC2B}" destId="{BDEE395B-A2D5-47D5-9BB9-DDF5C6E3970C}" srcOrd="0" destOrd="0" presId="urn:microsoft.com/office/officeart/2008/layout/LinedList"/>
    <dgm:cxn modelId="{659D29D1-9608-4BFB-A1D5-C2C32F8D8EDE}" type="presOf" srcId="{ED179414-367F-47F5-9351-846967C92800}" destId="{36A6600B-EB97-4FA2-8FFA-109AC7868F6A}" srcOrd="0" destOrd="0" presId="urn:microsoft.com/office/officeart/2008/layout/LinedList"/>
    <dgm:cxn modelId="{BE344EE5-7008-4CB4-AEB8-5D3C22BD42D2}" type="presParOf" srcId="{B63FFB95-2120-44CD-A4F1-43AFD51B6C09}" destId="{A867C84C-48EF-43D6-B76C-050057AEAE13}" srcOrd="0" destOrd="0" presId="urn:microsoft.com/office/officeart/2008/layout/LinedList"/>
    <dgm:cxn modelId="{7236EFDA-0A25-4552-90C3-1E670569A9A6}" type="presParOf" srcId="{B63FFB95-2120-44CD-A4F1-43AFD51B6C09}" destId="{ACCDD312-7AE3-4AF3-B394-A6C4E906D901}" srcOrd="1" destOrd="0" presId="urn:microsoft.com/office/officeart/2008/layout/LinedList"/>
    <dgm:cxn modelId="{ACF361C1-DF5D-4A28-B5F0-EE97E8E90868}" type="presParOf" srcId="{ACCDD312-7AE3-4AF3-B394-A6C4E906D901}" destId="{D10AD2AA-EC08-44FB-BBF3-279BC8909A47}" srcOrd="0" destOrd="0" presId="urn:microsoft.com/office/officeart/2008/layout/LinedList"/>
    <dgm:cxn modelId="{4812D87C-E8D4-4EAC-9BA3-24F0B044286C}" type="presParOf" srcId="{ACCDD312-7AE3-4AF3-B394-A6C4E906D901}" destId="{42EF33E0-32A3-4985-A450-45B9EC26B37F}" srcOrd="1" destOrd="0" presId="urn:microsoft.com/office/officeart/2008/layout/LinedList"/>
    <dgm:cxn modelId="{D70ABC0F-D0D7-4DF6-9C15-3129C98627F7}" type="presParOf" srcId="{B63FFB95-2120-44CD-A4F1-43AFD51B6C09}" destId="{876BC257-B1B8-4D92-9198-C446F8642BCA}" srcOrd="2" destOrd="0" presId="urn:microsoft.com/office/officeart/2008/layout/LinedList"/>
    <dgm:cxn modelId="{7C79CE3F-5C4D-4CCB-B033-88DF8C92F90E}" type="presParOf" srcId="{B63FFB95-2120-44CD-A4F1-43AFD51B6C09}" destId="{D269F070-DA5E-499C-A884-C94F59CC8659}" srcOrd="3" destOrd="0" presId="urn:microsoft.com/office/officeart/2008/layout/LinedList"/>
    <dgm:cxn modelId="{6D4DDAB8-4612-4B17-B52F-CF18473A2D12}" type="presParOf" srcId="{D269F070-DA5E-499C-A884-C94F59CC8659}" destId="{36A6600B-EB97-4FA2-8FFA-109AC7868F6A}" srcOrd="0" destOrd="0" presId="urn:microsoft.com/office/officeart/2008/layout/LinedList"/>
    <dgm:cxn modelId="{A8E98DC7-4B11-4A3A-A21E-A5FE4CE459A0}" type="presParOf" srcId="{D269F070-DA5E-499C-A884-C94F59CC8659}" destId="{19DDCBDA-4C09-46D4-A36D-E95461E46E56}" srcOrd="1" destOrd="0" presId="urn:microsoft.com/office/officeart/2008/layout/LinedList"/>
    <dgm:cxn modelId="{90B20012-268D-4A00-8357-28F0907AF13E}" type="presParOf" srcId="{B63FFB95-2120-44CD-A4F1-43AFD51B6C09}" destId="{0700BE05-517A-43CF-BBB2-CE5EB290287E}" srcOrd="4" destOrd="0" presId="urn:microsoft.com/office/officeart/2008/layout/LinedList"/>
    <dgm:cxn modelId="{181AA761-E70A-4BF4-A51F-F57B0DA51687}" type="presParOf" srcId="{B63FFB95-2120-44CD-A4F1-43AFD51B6C09}" destId="{BE9966AD-6C20-464C-9320-CE9EB4A48EAB}" srcOrd="5" destOrd="0" presId="urn:microsoft.com/office/officeart/2008/layout/LinedList"/>
    <dgm:cxn modelId="{1CA97EAB-F014-4D57-B22D-72450C79F64D}" type="presParOf" srcId="{BE9966AD-6C20-464C-9320-CE9EB4A48EAB}" destId="{532A7A69-99AD-4AA7-ABCD-7DF6003780C3}" srcOrd="0" destOrd="0" presId="urn:microsoft.com/office/officeart/2008/layout/LinedList"/>
    <dgm:cxn modelId="{8CDC8BF0-3DAC-4192-B720-62A830E3EF16}" type="presParOf" srcId="{BE9966AD-6C20-464C-9320-CE9EB4A48EAB}" destId="{6DE567D7-EA14-4108-BEB2-95B956DC67BF}" srcOrd="1" destOrd="0" presId="urn:microsoft.com/office/officeart/2008/layout/LinedList"/>
    <dgm:cxn modelId="{DAE663F3-D6D1-4293-B617-38F5ABFD8B95}" type="presParOf" srcId="{B63FFB95-2120-44CD-A4F1-43AFD51B6C09}" destId="{45D509E2-624A-45FD-8664-4721950D72E3}" srcOrd="6" destOrd="0" presId="urn:microsoft.com/office/officeart/2008/layout/LinedList"/>
    <dgm:cxn modelId="{6EC1AB78-4367-419B-9C68-2B516C76A7CF}" type="presParOf" srcId="{B63FFB95-2120-44CD-A4F1-43AFD51B6C09}" destId="{71E5819F-E96E-4B32-981A-6ADAFE972AB2}" srcOrd="7" destOrd="0" presId="urn:microsoft.com/office/officeart/2008/layout/LinedList"/>
    <dgm:cxn modelId="{EA6413DA-E5E0-4A04-8046-A5B38CC3D7D6}" type="presParOf" srcId="{71E5819F-E96E-4B32-981A-6ADAFE972AB2}" destId="{BDEE395B-A2D5-47D5-9BB9-DDF5C6E3970C}" srcOrd="0" destOrd="0" presId="urn:microsoft.com/office/officeart/2008/layout/LinedList"/>
    <dgm:cxn modelId="{65DBF427-7256-4FCE-A220-E796BB5B7A0E}" type="presParOf" srcId="{71E5819F-E96E-4B32-981A-6ADAFE972AB2}" destId="{483C401B-2C62-40BF-A4F2-615943516B1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78C85EE-A5FC-406B-97A9-30589FF3ADE4}"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8A40DF6D-5B5E-433A-8986-8BF448824514}">
      <dgm:prSet/>
      <dgm:spPr/>
      <dgm:t>
        <a:bodyPr/>
        <a:lstStyle/>
        <a:p>
          <a:r>
            <a:rPr lang="en-US"/>
            <a:t>Latar belakang diurutkan dari umum ke khusus</a:t>
          </a:r>
        </a:p>
      </dgm:t>
    </dgm:pt>
    <dgm:pt modelId="{CC7F9881-6035-446C-A8C0-2649F5B5781C}" type="parTrans" cxnId="{2B20E81D-8A8C-4C51-A5C2-C840D9DD2841}">
      <dgm:prSet/>
      <dgm:spPr/>
      <dgm:t>
        <a:bodyPr/>
        <a:lstStyle/>
        <a:p>
          <a:endParaRPr lang="en-US"/>
        </a:p>
      </dgm:t>
    </dgm:pt>
    <dgm:pt modelId="{EB6C0607-6C8D-4257-87B8-143C8EEFA535}" type="sibTrans" cxnId="{2B20E81D-8A8C-4C51-A5C2-C840D9DD2841}">
      <dgm:prSet/>
      <dgm:spPr/>
      <dgm:t>
        <a:bodyPr/>
        <a:lstStyle/>
        <a:p>
          <a:endParaRPr lang="en-US"/>
        </a:p>
      </dgm:t>
    </dgm:pt>
    <dgm:pt modelId="{72472093-AFD3-469C-81A2-175F5286485E}">
      <dgm:prSet/>
      <dgm:spPr/>
      <dgm:t>
        <a:bodyPr/>
        <a:lstStyle/>
        <a:p>
          <a:r>
            <a:rPr lang="en-US"/>
            <a:t>Terdapat data pendukung terkait permasalahan yang akan diteliti (baik data sekunder maupun data primer)</a:t>
          </a:r>
        </a:p>
      </dgm:t>
    </dgm:pt>
    <dgm:pt modelId="{B8E532D9-8EC0-4F63-8194-736FAB070A62}" type="parTrans" cxnId="{330ABBA7-79E7-4265-A93B-29D22598CBD4}">
      <dgm:prSet/>
      <dgm:spPr/>
      <dgm:t>
        <a:bodyPr/>
        <a:lstStyle/>
        <a:p>
          <a:endParaRPr lang="en-US"/>
        </a:p>
      </dgm:t>
    </dgm:pt>
    <dgm:pt modelId="{EC266425-0F47-48D8-BBB2-3B249C3BCB21}" type="sibTrans" cxnId="{330ABBA7-79E7-4265-A93B-29D22598CBD4}">
      <dgm:prSet/>
      <dgm:spPr/>
      <dgm:t>
        <a:bodyPr/>
        <a:lstStyle/>
        <a:p>
          <a:endParaRPr lang="en-US"/>
        </a:p>
      </dgm:t>
    </dgm:pt>
    <dgm:pt modelId="{EF3B17CA-FDC7-4E6C-AACE-89FE52036132}">
      <dgm:prSet/>
      <dgm:spPr/>
      <dgm:t>
        <a:bodyPr/>
        <a:lstStyle/>
        <a:p>
          <a:r>
            <a:rPr lang="en-US"/>
            <a:t>Terdapat referensi dari artikel jurnal nasional atau internasional 5 tahun terakhir </a:t>
          </a:r>
        </a:p>
      </dgm:t>
    </dgm:pt>
    <dgm:pt modelId="{EBD6C444-213C-472C-948A-BDBA38E82DA0}" type="parTrans" cxnId="{8D9E7327-5BDE-4B5D-85E2-4E73195DF97E}">
      <dgm:prSet/>
      <dgm:spPr/>
      <dgm:t>
        <a:bodyPr/>
        <a:lstStyle/>
        <a:p>
          <a:endParaRPr lang="en-US"/>
        </a:p>
      </dgm:t>
    </dgm:pt>
    <dgm:pt modelId="{9B4E9E09-FBD0-4913-AE7A-FC6588846523}" type="sibTrans" cxnId="{8D9E7327-5BDE-4B5D-85E2-4E73195DF97E}">
      <dgm:prSet/>
      <dgm:spPr/>
      <dgm:t>
        <a:bodyPr/>
        <a:lstStyle/>
        <a:p>
          <a:endParaRPr lang="en-US"/>
        </a:p>
      </dgm:t>
    </dgm:pt>
    <dgm:pt modelId="{D15DCCE7-F645-4FD8-9763-3FF62E2B7D74}">
      <dgm:prSet/>
      <dgm:spPr/>
      <dgm:t>
        <a:bodyPr/>
        <a:lstStyle/>
        <a:p>
          <a:r>
            <a:rPr lang="en-US"/>
            <a:t>Terdapat gap riset</a:t>
          </a:r>
        </a:p>
      </dgm:t>
    </dgm:pt>
    <dgm:pt modelId="{AFD6EDA0-6B52-4269-B4C2-075E73E3309A}" type="parTrans" cxnId="{C9FD1711-4580-4212-A96E-05B0818A8FF5}">
      <dgm:prSet/>
      <dgm:spPr/>
      <dgm:t>
        <a:bodyPr/>
        <a:lstStyle/>
        <a:p>
          <a:endParaRPr lang="en-US"/>
        </a:p>
      </dgm:t>
    </dgm:pt>
    <dgm:pt modelId="{30B7E686-30B6-4842-9DEA-4689DD8BDB3D}" type="sibTrans" cxnId="{C9FD1711-4580-4212-A96E-05B0818A8FF5}">
      <dgm:prSet/>
      <dgm:spPr/>
      <dgm:t>
        <a:bodyPr/>
        <a:lstStyle/>
        <a:p>
          <a:endParaRPr lang="en-US"/>
        </a:p>
      </dgm:t>
    </dgm:pt>
    <dgm:pt modelId="{BEAD0541-FD54-43D7-A9EA-6C7389A0C01A}" type="pres">
      <dgm:prSet presAssocID="{F78C85EE-A5FC-406B-97A9-30589FF3ADE4}" presName="linear" presStyleCnt="0">
        <dgm:presLayoutVars>
          <dgm:animLvl val="lvl"/>
          <dgm:resizeHandles val="exact"/>
        </dgm:presLayoutVars>
      </dgm:prSet>
      <dgm:spPr/>
    </dgm:pt>
    <dgm:pt modelId="{5BB6F7F9-27C0-41F1-8C6C-83D4954B1F77}" type="pres">
      <dgm:prSet presAssocID="{8A40DF6D-5B5E-433A-8986-8BF448824514}" presName="parentText" presStyleLbl="node1" presStyleIdx="0" presStyleCnt="4">
        <dgm:presLayoutVars>
          <dgm:chMax val="0"/>
          <dgm:bulletEnabled val="1"/>
        </dgm:presLayoutVars>
      </dgm:prSet>
      <dgm:spPr/>
    </dgm:pt>
    <dgm:pt modelId="{2C8DDF06-43D1-46DC-93C1-757218E1C259}" type="pres">
      <dgm:prSet presAssocID="{EB6C0607-6C8D-4257-87B8-143C8EEFA535}" presName="spacer" presStyleCnt="0"/>
      <dgm:spPr/>
    </dgm:pt>
    <dgm:pt modelId="{D661CB95-03BA-4665-A2EA-782F47399FE1}" type="pres">
      <dgm:prSet presAssocID="{72472093-AFD3-469C-81A2-175F5286485E}" presName="parentText" presStyleLbl="node1" presStyleIdx="1" presStyleCnt="4">
        <dgm:presLayoutVars>
          <dgm:chMax val="0"/>
          <dgm:bulletEnabled val="1"/>
        </dgm:presLayoutVars>
      </dgm:prSet>
      <dgm:spPr/>
    </dgm:pt>
    <dgm:pt modelId="{23ADD433-8BE0-46B2-979D-AA9BB23738BB}" type="pres">
      <dgm:prSet presAssocID="{EC266425-0F47-48D8-BBB2-3B249C3BCB21}" presName="spacer" presStyleCnt="0"/>
      <dgm:spPr/>
    </dgm:pt>
    <dgm:pt modelId="{A7211A4C-49B3-4D17-8FF2-CAFC94275223}" type="pres">
      <dgm:prSet presAssocID="{EF3B17CA-FDC7-4E6C-AACE-89FE52036132}" presName="parentText" presStyleLbl="node1" presStyleIdx="2" presStyleCnt="4">
        <dgm:presLayoutVars>
          <dgm:chMax val="0"/>
          <dgm:bulletEnabled val="1"/>
        </dgm:presLayoutVars>
      </dgm:prSet>
      <dgm:spPr/>
    </dgm:pt>
    <dgm:pt modelId="{1D6FA264-D237-45C0-8931-7F0070D96B6D}" type="pres">
      <dgm:prSet presAssocID="{9B4E9E09-FBD0-4913-AE7A-FC6588846523}" presName="spacer" presStyleCnt="0"/>
      <dgm:spPr/>
    </dgm:pt>
    <dgm:pt modelId="{1354D495-9F43-4955-8BAE-48CD1DA278C0}" type="pres">
      <dgm:prSet presAssocID="{D15DCCE7-F645-4FD8-9763-3FF62E2B7D74}" presName="parentText" presStyleLbl="node1" presStyleIdx="3" presStyleCnt="4">
        <dgm:presLayoutVars>
          <dgm:chMax val="0"/>
          <dgm:bulletEnabled val="1"/>
        </dgm:presLayoutVars>
      </dgm:prSet>
      <dgm:spPr/>
    </dgm:pt>
  </dgm:ptLst>
  <dgm:cxnLst>
    <dgm:cxn modelId="{751B0E0A-7364-4885-A628-9C9765F03A9E}" type="presOf" srcId="{D15DCCE7-F645-4FD8-9763-3FF62E2B7D74}" destId="{1354D495-9F43-4955-8BAE-48CD1DA278C0}" srcOrd="0" destOrd="0" presId="urn:microsoft.com/office/officeart/2005/8/layout/vList2"/>
    <dgm:cxn modelId="{C9FD1711-4580-4212-A96E-05B0818A8FF5}" srcId="{F78C85EE-A5FC-406B-97A9-30589FF3ADE4}" destId="{D15DCCE7-F645-4FD8-9763-3FF62E2B7D74}" srcOrd="3" destOrd="0" parTransId="{AFD6EDA0-6B52-4269-B4C2-075E73E3309A}" sibTransId="{30B7E686-30B6-4842-9DEA-4689DD8BDB3D}"/>
    <dgm:cxn modelId="{2B20E81D-8A8C-4C51-A5C2-C840D9DD2841}" srcId="{F78C85EE-A5FC-406B-97A9-30589FF3ADE4}" destId="{8A40DF6D-5B5E-433A-8986-8BF448824514}" srcOrd="0" destOrd="0" parTransId="{CC7F9881-6035-446C-A8C0-2649F5B5781C}" sibTransId="{EB6C0607-6C8D-4257-87B8-143C8EEFA535}"/>
    <dgm:cxn modelId="{409ACF22-A726-4288-AFF2-A3FE946DD151}" type="presOf" srcId="{EF3B17CA-FDC7-4E6C-AACE-89FE52036132}" destId="{A7211A4C-49B3-4D17-8FF2-CAFC94275223}" srcOrd="0" destOrd="0" presId="urn:microsoft.com/office/officeart/2005/8/layout/vList2"/>
    <dgm:cxn modelId="{8D9E7327-5BDE-4B5D-85E2-4E73195DF97E}" srcId="{F78C85EE-A5FC-406B-97A9-30589FF3ADE4}" destId="{EF3B17CA-FDC7-4E6C-AACE-89FE52036132}" srcOrd="2" destOrd="0" parTransId="{EBD6C444-213C-472C-948A-BDBA38E82DA0}" sibTransId="{9B4E9E09-FBD0-4913-AE7A-FC6588846523}"/>
    <dgm:cxn modelId="{C021DC62-D5D0-40DD-86EC-3C61F6D099E9}" type="presOf" srcId="{8A40DF6D-5B5E-433A-8986-8BF448824514}" destId="{5BB6F7F9-27C0-41F1-8C6C-83D4954B1F77}" srcOrd="0" destOrd="0" presId="urn:microsoft.com/office/officeart/2005/8/layout/vList2"/>
    <dgm:cxn modelId="{330ABBA7-79E7-4265-A93B-29D22598CBD4}" srcId="{F78C85EE-A5FC-406B-97A9-30589FF3ADE4}" destId="{72472093-AFD3-469C-81A2-175F5286485E}" srcOrd="1" destOrd="0" parTransId="{B8E532D9-8EC0-4F63-8194-736FAB070A62}" sibTransId="{EC266425-0F47-48D8-BBB2-3B249C3BCB21}"/>
    <dgm:cxn modelId="{11B786C3-99B6-402D-AC07-F9E21459B4FB}" type="presOf" srcId="{F78C85EE-A5FC-406B-97A9-30589FF3ADE4}" destId="{BEAD0541-FD54-43D7-A9EA-6C7389A0C01A}" srcOrd="0" destOrd="0" presId="urn:microsoft.com/office/officeart/2005/8/layout/vList2"/>
    <dgm:cxn modelId="{47016BD7-CE9F-4AD8-B3E3-6292F93F10BA}" type="presOf" srcId="{72472093-AFD3-469C-81A2-175F5286485E}" destId="{D661CB95-03BA-4665-A2EA-782F47399FE1}" srcOrd="0" destOrd="0" presId="urn:microsoft.com/office/officeart/2005/8/layout/vList2"/>
    <dgm:cxn modelId="{E990ADEB-35F6-484E-B7AB-552C9CD7D7DB}" type="presParOf" srcId="{BEAD0541-FD54-43D7-A9EA-6C7389A0C01A}" destId="{5BB6F7F9-27C0-41F1-8C6C-83D4954B1F77}" srcOrd="0" destOrd="0" presId="urn:microsoft.com/office/officeart/2005/8/layout/vList2"/>
    <dgm:cxn modelId="{4D2DB338-F085-40E5-B1A4-2B5199D5D609}" type="presParOf" srcId="{BEAD0541-FD54-43D7-A9EA-6C7389A0C01A}" destId="{2C8DDF06-43D1-46DC-93C1-757218E1C259}" srcOrd="1" destOrd="0" presId="urn:microsoft.com/office/officeart/2005/8/layout/vList2"/>
    <dgm:cxn modelId="{167539A3-924C-485F-AEF7-EB8D28084649}" type="presParOf" srcId="{BEAD0541-FD54-43D7-A9EA-6C7389A0C01A}" destId="{D661CB95-03BA-4665-A2EA-782F47399FE1}" srcOrd="2" destOrd="0" presId="urn:microsoft.com/office/officeart/2005/8/layout/vList2"/>
    <dgm:cxn modelId="{23071CB1-2B9C-4D8F-BE76-D0BB41DF9288}" type="presParOf" srcId="{BEAD0541-FD54-43D7-A9EA-6C7389A0C01A}" destId="{23ADD433-8BE0-46B2-979D-AA9BB23738BB}" srcOrd="3" destOrd="0" presId="urn:microsoft.com/office/officeart/2005/8/layout/vList2"/>
    <dgm:cxn modelId="{0CDAB6D4-5B59-427C-B81B-6C99F1FE8DA3}" type="presParOf" srcId="{BEAD0541-FD54-43D7-A9EA-6C7389A0C01A}" destId="{A7211A4C-49B3-4D17-8FF2-CAFC94275223}" srcOrd="4" destOrd="0" presId="urn:microsoft.com/office/officeart/2005/8/layout/vList2"/>
    <dgm:cxn modelId="{FD7C2DB3-9A92-4850-B9EB-61BF1DB1574D}" type="presParOf" srcId="{BEAD0541-FD54-43D7-A9EA-6C7389A0C01A}" destId="{1D6FA264-D237-45C0-8931-7F0070D96B6D}" srcOrd="5" destOrd="0" presId="urn:microsoft.com/office/officeart/2005/8/layout/vList2"/>
    <dgm:cxn modelId="{55358234-4F50-452E-9191-3D12F2D41F9D}" type="presParOf" srcId="{BEAD0541-FD54-43D7-A9EA-6C7389A0C01A}" destId="{1354D495-9F43-4955-8BAE-48CD1DA278C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A3B2715-8037-49AA-ADA9-44B5890340E7}"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383BD7DB-40C7-4BE9-B758-559A52900452}">
      <dgm:prSet/>
      <dgm:spPr/>
      <dgm:t>
        <a:bodyPr/>
        <a:lstStyle/>
        <a:p>
          <a:r>
            <a:rPr lang="en-US" dirty="0" err="1"/>
            <a:t>Merupakan</a:t>
          </a:r>
          <a:r>
            <a:rPr lang="en-US" dirty="0"/>
            <a:t> </a:t>
          </a:r>
          <a:r>
            <a:rPr lang="en-US" dirty="0" err="1"/>
            <a:t>pertanyaan</a:t>
          </a:r>
          <a:r>
            <a:rPr lang="en-US" dirty="0"/>
            <a:t> yang </a:t>
          </a:r>
          <a:r>
            <a:rPr lang="en-US" dirty="0" err="1"/>
            <a:t>akan</a:t>
          </a:r>
          <a:r>
            <a:rPr lang="en-US" dirty="0"/>
            <a:t> </a:t>
          </a:r>
          <a:r>
            <a:rPr lang="en-US" dirty="0" err="1"/>
            <a:t>dicari</a:t>
          </a:r>
          <a:r>
            <a:rPr lang="en-US" dirty="0"/>
            <a:t> </a:t>
          </a:r>
          <a:r>
            <a:rPr lang="en-US" dirty="0" err="1"/>
            <a:t>jawabannya</a:t>
          </a:r>
          <a:r>
            <a:rPr lang="en-US" dirty="0"/>
            <a:t> </a:t>
          </a:r>
          <a:r>
            <a:rPr lang="en-US" dirty="0" err="1"/>
            <a:t>melalui</a:t>
          </a:r>
          <a:r>
            <a:rPr lang="en-US" dirty="0"/>
            <a:t> </a:t>
          </a:r>
          <a:r>
            <a:rPr lang="en-US" dirty="0" err="1"/>
            <a:t>penelitian</a:t>
          </a:r>
          <a:endParaRPr lang="en-US" dirty="0"/>
        </a:p>
      </dgm:t>
    </dgm:pt>
    <dgm:pt modelId="{20AE8D1A-9CF7-4DB2-BFFE-64E8597F1ADE}" type="parTrans" cxnId="{F08D9B31-4B6F-4894-8FE0-1BC16D88048D}">
      <dgm:prSet/>
      <dgm:spPr/>
      <dgm:t>
        <a:bodyPr/>
        <a:lstStyle/>
        <a:p>
          <a:endParaRPr lang="en-US"/>
        </a:p>
      </dgm:t>
    </dgm:pt>
    <dgm:pt modelId="{66C0FFDF-B208-43BF-AFE1-D0178FF414FB}" type="sibTrans" cxnId="{F08D9B31-4B6F-4894-8FE0-1BC16D88048D}">
      <dgm:prSet/>
      <dgm:spPr/>
      <dgm:t>
        <a:bodyPr/>
        <a:lstStyle/>
        <a:p>
          <a:endParaRPr lang="en-US"/>
        </a:p>
      </dgm:t>
    </dgm:pt>
    <dgm:pt modelId="{BC0AFF6B-A49A-4487-91C8-D119A2649684}">
      <dgm:prSet/>
      <dgm:spPr/>
      <dgm:t>
        <a:bodyPr/>
        <a:lstStyle/>
        <a:p>
          <a:r>
            <a:rPr lang="en-US" dirty="0" err="1"/>
            <a:t>Masalah</a:t>
          </a:r>
          <a:r>
            <a:rPr lang="en-US" dirty="0"/>
            <a:t> </a:t>
          </a:r>
          <a:r>
            <a:rPr lang="en-US" dirty="0" err="1"/>
            <a:t>dirumuskan</a:t>
          </a:r>
          <a:r>
            <a:rPr lang="en-US" dirty="0"/>
            <a:t> </a:t>
          </a:r>
          <a:r>
            <a:rPr lang="en-US" dirty="0" err="1"/>
            <a:t>secara</a:t>
          </a:r>
          <a:r>
            <a:rPr lang="en-US" dirty="0"/>
            <a:t> </a:t>
          </a:r>
          <a:r>
            <a:rPr lang="en-US" dirty="0" err="1"/>
            <a:t>spesifik</a:t>
          </a:r>
          <a:r>
            <a:rPr lang="en-US" dirty="0"/>
            <a:t>, </a:t>
          </a:r>
          <a:r>
            <a:rPr lang="en-US" dirty="0" err="1"/>
            <a:t>tidak</a:t>
          </a:r>
          <a:r>
            <a:rPr lang="en-US" dirty="0"/>
            <a:t> </a:t>
          </a:r>
          <a:r>
            <a:rPr lang="en-US" dirty="0" err="1"/>
            <a:t>boleh</a:t>
          </a:r>
          <a:r>
            <a:rPr lang="en-US" dirty="0"/>
            <a:t> </a:t>
          </a:r>
          <a:r>
            <a:rPr lang="en-US" dirty="0" err="1"/>
            <a:t>terlalu</a:t>
          </a:r>
          <a:r>
            <a:rPr lang="en-US" dirty="0"/>
            <a:t> </a:t>
          </a:r>
          <a:r>
            <a:rPr lang="en-US" dirty="0" err="1"/>
            <a:t>luas</a:t>
          </a:r>
          <a:r>
            <a:rPr lang="en-US" dirty="0"/>
            <a:t>, </a:t>
          </a:r>
          <a:r>
            <a:rPr lang="en-US" dirty="0" err="1"/>
            <a:t>terlalu</a:t>
          </a:r>
          <a:r>
            <a:rPr lang="en-US" dirty="0"/>
            <a:t> </a:t>
          </a:r>
          <a:r>
            <a:rPr lang="en-US" dirty="0" err="1"/>
            <a:t>banyak</a:t>
          </a:r>
          <a:r>
            <a:rPr lang="en-US" dirty="0"/>
            <a:t>, </a:t>
          </a:r>
          <a:r>
            <a:rPr lang="en-US" dirty="0" err="1"/>
            <a:t>atau</a:t>
          </a:r>
          <a:r>
            <a:rPr lang="en-US" dirty="0"/>
            <a:t> </a:t>
          </a:r>
          <a:r>
            <a:rPr lang="en-US" dirty="0" err="1"/>
            <a:t>sudah</a:t>
          </a:r>
          <a:r>
            <a:rPr lang="en-US" dirty="0"/>
            <a:t> </a:t>
          </a:r>
          <a:r>
            <a:rPr lang="en-US" dirty="0" err="1"/>
            <a:t>diteliti</a:t>
          </a:r>
          <a:r>
            <a:rPr lang="en-US" dirty="0"/>
            <a:t> orang lain. </a:t>
          </a:r>
        </a:p>
      </dgm:t>
    </dgm:pt>
    <dgm:pt modelId="{AC0C8933-D7DC-4FED-B3FB-FC34C2323940}" type="parTrans" cxnId="{8E8E6BE2-294A-4BB4-87AD-A5021B8C56EA}">
      <dgm:prSet/>
      <dgm:spPr/>
      <dgm:t>
        <a:bodyPr/>
        <a:lstStyle/>
        <a:p>
          <a:endParaRPr lang="en-US"/>
        </a:p>
      </dgm:t>
    </dgm:pt>
    <dgm:pt modelId="{D226D037-E107-4ED7-A68A-3EC9FE32B92F}" type="sibTrans" cxnId="{8E8E6BE2-294A-4BB4-87AD-A5021B8C56EA}">
      <dgm:prSet/>
      <dgm:spPr/>
      <dgm:t>
        <a:bodyPr/>
        <a:lstStyle/>
        <a:p>
          <a:endParaRPr lang="en-US"/>
        </a:p>
      </dgm:t>
    </dgm:pt>
    <dgm:pt modelId="{85B67C61-7411-454C-98BC-BB71E87F5D98}">
      <dgm:prSet/>
      <dgm:spPr/>
      <dgm:t>
        <a:bodyPr/>
        <a:lstStyle/>
        <a:p>
          <a:r>
            <a:rPr lang="en-US"/>
            <a:t>Perumusan masalah dinyatakan dengan kalimat tanya.</a:t>
          </a:r>
        </a:p>
      </dgm:t>
    </dgm:pt>
    <dgm:pt modelId="{6A76DE01-3C43-42AB-9B83-7CFBE7626643}" type="parTrans" cxnId="{37554F9E-1CA1-41D0-9E9B-1C189BCE0F99}">
      <dgm:prSet/>
      <dgm:spPr/>
      <dgm:t>
        <a:bodyPr/>
        <a:lstStyle/>
        <a:p>
          <a:endParaRPr lang="en-US"/>
        </a:p>
      </dgm:t>
    </dgm:pt>
    <dgm:pt modelId="{AD5822D5-D23B-47B0-B0E0-F5D8BED66D6E}" type="sibTrans" cxnId="{37554F9E-1CA1-41D0-9E9B-1C189BCE0F99}">
      <dgm:prSet/>
      <dgm:spPr/>
      <dgm:t>
        <a:bodyPr/>
        <a:lstStyle/>
        <a:p>
          <a:endParaRPr lang="en-US"/>
        </a:p>
      </dgm:t>
    </dgm:pt>
    <dgm:pt modelId="{5EA06E9F-FC03-477D-9E7F-44AB6D2CF4DE}" type="pres">
      <dgm:prSet presAssocID="{5A3B2715-8037-49AA-ADA9-44B5890340E7}" presName="vert0" presStyleCnt="0">
        <dgm:presLayoutVars>
          <dgm:dir/>
          <dgm:animOne val="branch"/>
          <dgm:animLvl val="lvl"/>
        </dgm:presLayoutVars>
      </dgm:prSet>
      <dgm:spPr/>
    </dgm:pt>
    <dgm:pt modelId="{E4F6B771-A111-49C1-B819-14478008BC43}" type="pres">
      <dgm:prSet presAssocID="{383BD7DB-40C7-4BE9-B758-559A52900452}" presName="thickLine" presStyleLbl="alignNode1" presStyleIdx="0" presStyleCnt="3"/>
      <dgm:spPr/>
    </dgm:pt>
    <dgm:pt modelId="{A08B3B20-6EA7-4D42-AE60-E7432B421086}" type="pres">
      <dgm:prSet presAssocID="{383BD7DB-40C7-4BE9-B758-559A52900452}" presName="horz1" presStyleCnt="0"/>
      <dgm:spPr/>
    </dgm:pt>
    <dgm:pt modelId="{1BF5C48D-8660-4D64-A05E-5F379FB3B06E}" type="pres">
      <dgm:prSet presAssocID="{383BD7DB-40C7-4BE9-B758-559A52900452}" presName="tx1" presStyleLbl="revTx" presStyleIdx="0" presStyleCnt="3"/>
      <dgm:spPr/>
    </dgm:pt>
    <dgm:pt modelId="{D0BFEF28-890E-4900-814C-D2DB80B9C626}" type="pres">
      <dgm:prSet presAssocID="{383BD7DB-40C7-4BE9-B758-559A52900452}" presName="vert1" presStyleCnt="0"/>
      <dgm:spPr/>
    </dgm:pt>
    <dgm:pt modelId="{66F80B73-B233-4563-A354-D1F8D9F87FF1}" type="pres">
      <dgm:prSet presAssocID="{BC0AFF6B-A49A-4487-91C8-D119A2649684}" presName="thickLine" presStyleLbl="alignNode1" presStyleIdx="1" presStyleCnt="3"/>
      <dgm:spPr/>
    </dgm:pt>
    <dgm:pt modelId="{D269531E-BBB5-46C5-81C8-FDF4E8BA016B}" type="pres">
      <dgm:prSet presAssocID="{BC0AFF6B-A49A-4487-91C8-D119A2649684}" presName="horz1" presStyleCnt="0"/>
      <dgm:spPr/>
    </dgm:pt>
    <dgm:pt modelId="{3BD8C7CA-2C1D-41CA-BF72-24979CE10195}" type="pres">
      <dgm:prSet presAssocID="{BC0AFF6B-A49A-4487-91C8-D119A2649684}" presName="tx1" presStyleLbl="revTx" presStyleIdx="1" presStyleCnt="3"/>
      <dgm:spPr/>
    </dgm:pt>
    <dgm:pt modelId="{770D6BAE-4FB1-4EDB-9168-B521FD6DAD3D}" type="pres">
      <dgm:prSet presAssocID="{BC0AFF6B-A49A-4487-91C8-D119A2649684}" presName="vert1" presStyleCnt="0"/>
      <dgm:spPr/>
    </dgm:pt>
    <dgm:pt modelId="{B97EE42D-9E7F-4918-B20B-74FDBA13EE6E}" type="pres">
      <dgm:prSet presAssocID="{85B67C61-7411-454C-98BC-BB71E87F5D98}" presName="thickLine" presStyleLbl="alignNode1" presStyleIdx="2" presStyleCnt="3"/>
      <dgm:spPr/>
    </dgm:pt>
    <dgm:pt modelId="{8CAA33A8-48F6-4162-BEB2-1F17959E36A6}" type="pres">
      <dgm:prSet presAssocID="{85B67C61-7411-454C-98BC-BB71E87F5D98}" presName="horz1" presStyleCnt="0"/>
      <dgm:spPr/>
    </dgm:pt>
    <dgm:pt modelId="{DE416052-2D49-48CC-B49C-9A7860496BAE}" type="pres">
      <dgm:prSet presAssocID="{85B67C61-7411-454C-98BC-BB71E87F5D98}" presName="tx1" presStyleLbl="revTx" presStyleIdx="2" presStyleCnt="3"/>
      <dgm:spPr/>
    </dgm:pt>
    <dgm:pt modelId="{EB49EE7B-FF05-41FA-A919-7FBF3C1F5056}" type="pres">
      <dgm:prSet presAssocID="{85B67C61-7411-454C-98BC-BB71E87F5D98}" presName="vert1" presStyleCnt="0"/>
      <dgm:spPr/>
    </dgm:pt>
  </dgm:ptLst>
  <dgm:cxnLst>
    <dgm:cxn modelId="{F08D9B31-4B6F-4894-8FE0-1BC16D88048D}" srcId="{5A3B2715-8037-49AA-ADA9-44B5890340E7}" destId="{383BD7DB-40C7-4BE9-B758-559A52900452}" srcOrd="0" destOrd="0" parTransId="{20AE8D1A-9CF7-4DB2-BFFE-64E8597F1ADE}" sibTransId="{66C0FFDF-B208-43BF-AFE1-D0178FF414FB}"/>
    <dgm:cxn modelId="{0CAC7F3A-18C1-45AF-A14B-592DD49B31EC}" type="presOf" srcId="{5A3B2715-8037-49AA-ADA9-44B5890340E7}" destId="{5EA06E9F-FC03-477D-9E7F-44AB6D2CF4DE}" srcOrd="0" destOrd="0" presId="urn:microsoft.com/office/officeart/2008/layout/LinedList"/>
    <dgm:cxn modelId="{0C9BBE64-06BB-45D3-ACE0-DFCB854E7B26}" type="presOf" srcId="{85B67C61-7411-454C-98BC-BB71E87F5D98}" destId="{DE416052-2D49-48CC-B49C-9A7860496BAE}" srcOrd="0" destOrd="0" presId="urn:microsoft.com/office/officeart/2008/layout/LinedList"/>
    <dgm:cxn modelId="{9F7D2074-F5E5-47A1-88B7-1FA72E91B4D1}" type="presOf" srcId="{383BD7DB-40C7-4BE9-B758-559A52900452}" destId="{1BF5C48D-8660-4D64-A05E-5F379FB3B06E}" srcOrd="0" destOrd="0" presId="urn:microsoft.com/office/officeart/2008/layout/LinedList"/>
    <dgm:cxn modelId="{37554F9E-1CA1-41D0-9E9B-1C189BCE0F99}" srcId="{5A3B2715-8037-49AA-ADA9-44B5890340E7}" destId="{85B67C61-7411-454C-98BC-BB71E87F5D98}" srcOrd="2" destOrd="0" parTransId="{6A76DE01-3C43-42AB-9B83-7CFBE7626643}" sibTransId="{AD5822D5-D23B-47B0-B0E0-F5D8BED66D6E}"/>
    <dgm:cxn modelId="{8E8E6BE2-294A-4BB4-87AD-A5021B8C56EA}" srcId="{5A3B2715-8037-49AA-ADA9-44B5890340E7}" destId="{BC0AFF6B-A49A-4487-91C8-D119A2649684}" srcOrd="1" destOrd="0" parTransId="{AC0C8933-D7DC-4FED-B3FB-FC34C2323940}" sibTransId="{D226D037-E107-4ED7-A68A-3EC9FE32B92F}"/>
    <dgm:cxn modelId="{8177E0FD-703F-478F-931F-F692113152B5}" type="presOf" srcId="{BC0AFF6B-A49A-4487-91C8-D119A2649684}" destId="{3BD8C7CA-2C1D-41CA-BF72-24979CE10195}" srcOrd="0" destOrd="0" presId="urn:microsoft.com/office/officeart/2008/layout/LinedList"/>
    <dgm:cxn modelId="{8DDBDA16-F43C-4C62-BF92-49A5F2ED3E66}" type="presParOf" srcId="{5EA06E9F-FC03-477D-9E7F-44AB6D2CF4DE}" destId="{E4F6B771-A111-49C1-B819-14478008BC43}" srcOrd="0" destOrd="0" presId="urn:microsoft.com/office/officeart/2008/layout/LinedList"/>
    <dgm:cxn modelId="{CD961EB6-0F10-4250-AE86-EF28F3F339F8}" type="presParOf" srcId="{5EA06E9F-FC03-477D-9E7F-44AB6D2CF4DE}" destId="{A08B3B20-6EA7-4D42-AE60-E7432B421086}" srcOrd="1" destOrd="0" presId="urn:microsoft.com/office/officeart/2008/layout/LinedList"/>
    <dgm:cxn modelId="{106323B1-6BD5-4085-B17A-AFC46E767AC4}" type="presParOf" srcId="{A08B3B20-6EA7-4D42-AE60-E7432B421086}" destId="{1BF5C48D-8660-4D64-A05E-5F379FB3B06E}" srcOrd="0" destOrd="0" presId="urn:microsoft.com/office/officeart/2008/layout/LinedList"/>
    <dgm:cxn modelId="{9BE1C659-FE9D-4544-A3B3-CCC4B7D71495}" type="presParOf" srcId="{A08B3B20-6EA7-4D42-AE60-E7432B421086}" destId="{D0BFEF28-890E-4900-814C-D2DB80B9C626}" srcOrd="1" destOrd="0" presId="urn:microsoft.com/office/officeart/2008/layout/LinedList"/>
    <dgm:cxn modelId="{C3D78386-F7FD-4AF8-93BC-9D352BECABEE}" type="presParOf" srcId="{5EA06E9F-FC03-477D-9E7F-44AB6D2CF4DE}" destId="{66F80B73-B233-4563-A354-D1F8D9F87FF1}" srcOrd="2" destOrd="0" presId="urn:microsoft.com/office/officeart/2008/layout/LinedList"/>
    <dgm:cxn modelId="{5635D523-B83D-4511-87E9-A9DF3C94134B}" type="presParOf" srcId="{5EA06E9F-FC03-477D-9E7F-44AB6D2CF4DE}" destId="{D269531E-BBB5-46C5-81C8-FDF4E8BA016B}" srcOrd="3" destOrd="0" presId="urn:microsoft.com/office/officeart/2008/layout/LinedList"/>
    <dgm:cxn modelId="{6CA80235-3AC1-4F2C-9C63-9037D1BAD5E4}" type="presParOf" srcId="{D269531E-BBB5-46C5-81C8-FDF4E8BA016B}" destId="{3BD8C7CA-2C1D-41CA-BF72-24979CE10195}" srcOrd="0" destOrd="0" presId="urn:microsoft.com/office/officeart/2008/layout/LinedList"/>
    <dgm:cxn modelId="{BD4B8E13-B28B-4BE0-9A84-59B079B58070}" type="presParOf" srcId="{D269531E-BBB5-46C5-81C8-FDF4E8BA016B}" destId="{770D6BAE-4FB1-4EDB-9168-B521FD6DAD3D}" srcOrd="1" destOrd="0" presId="urn:microsoft.com/office/officeart/2008/layout/LinedList"/>
    <dgm:cxn modelId="{8DCF79D5-0FA8-4E05-BA87-7F8AF4003AA6}" type="presParOf" srcId="{5EA06E9F-FC03-477D-9E7F-44AB6D2CF4DE}" destId="{B97EE42D-9E7F-4918-B20B-74FDBA13EE6E}" srcOrd="4" destOrd="0" presId="urn:microsoft.com/office/officeart/2008/layout/LinedList"/>
    <dgm:cxn modelId="{A11C74A4-B664-41A5-AC12-EC05478CD7B7}" type="presParOf" srcId="{5EA06E9F-FC03-477D-9E7F-44AB6D2CF4DE}" destId="{8CAA33A8-48F6-4162-BEB2-1F17959E36A6}" srcOrd="5" destOrd="0" presId="urn:microsoft.com/office/officeart/2008/layout/LinedList"/>
    <dgm:cxn modelId="{D24C8374-46F6-4368-9381-D824C97B74B3}" type="presParOf" srcId="{8CAA33A8-48F6-4162-BEB2-1F17959E36A6}" destId="{DE416052-2D49-48CC-B49C-9A7860496BAE}" srcOrd="0" destOrd="0" presId="urn:microsoft.com/office/officeart/2008/layout/LinedList"/>
    <dgm:cxn modelId="{932C44E3-C8D0-4DD1-9EA9-22D225AC8294}" type="presParOf" srcId="{8CAA33A8-48F6-4162-BEB2-1F17959E36A6}" destId="{EB49EE7B-FF05-41FA-A919-7FBF3C1F505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157337-6E8C-45C1-B62F-EAAB0B4205C9}">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6958BF86-0CC1-40A3-890B-AD5A720E545E}">
      <dsp:nvSpPr>
        <dsp:cNvPr id="0" name=""/>
        <dsp:cNvSpPr/>
      </dsp:nvSpPr>
      <dsp:spPr>
        <a:xfrm>
          <a:off x="8061" y="5979"/>
          <a:ext cx="3034531" cy="1820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600200">
            <a:lnSpc>
              <a:spcPct val="90000"/>
            </a:lnSpc>
            <a:spcBef>
              <a:spcPct val="0"/>
            </a:spcBef>
            <a:spcAft>
              <a:spcPct val="35000"/>
            </a:spcAft>
            <a:buNone/>
          </a:pPr>
          <a:r>
            <a:rPr lang="en-US" sz="3600" kern="1200"/>
            <a:t>Judul penelitian</a:t>
          </a:r>
        </a:p>
      </dsp:txBody>
      <dsp:txXfrm>
        <a:off x="8061" y="5979"/>
        <a:ext cx="3034531" cy="1820718"/>
      </dsp:txXfrm>
    </dsp:sp>
    <dsp:sp modelId="{0E2AAB72-4207-446F-A9E6-AFF09A294013}">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5">
              <a:hueOff val="-257806"/>
              <a:satOff val="-3004"/>
              <a:lumOff val="-54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616E69BD-7B89-4B22-A4C0-4FC5657C0B57}">
      <dsp:nvSpPr>
        <dsp:cNvPr id="0" name=""/>
        <dsp:cNvSpPr/>
      </dsp:nvSpPr>
      <dsp:spPr>
        <a:xfrm>
          <a:off x="3740534" y="5979"/>
          <a:ext cx="3034531" cy="1820718"/>
        </a:xfrm>
        <a:prstGeom prst="rect">
          <a:avLst/>
        </a:prstGeom>
        <a:solidFill>
          <a:schemeClr val="accent5">
            <a:hueOff val="-206245"/>
            <a:satOff val="-2403"/>
            <a:lumOff val="-4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600200">
            <a:lnSpc>
              <a:spcPct val="90000"/>
            </a:lnSpc>
            <a:spcBef>
              <a:spcPct val="0"/>
            </a:spcBef>
            <a:spcAft>
              <a:spcPct val="35000"/>
            </a:spcAft>
            <a:buNone/>
          </a:pPr>
          <a:r>
            <a:rPr lang="en-US" sz="3600" kern="1200" dirty="0"/>
            <a:t>I. </a:t>
          </a:r>
          <a:r>
            <a:rPr lang="en-US" sz="3600" kern="1200" dirty="0" err="1"/>
            <a:t>Pendahuluan</a:t>
          </a:r>
          <a:endParaRPr lang="en-US" sz="3600" kern="1200" dirty="0"/>
        </a:p>
      </dsp:txBody>
      <dsp:txXfrm>
        <a:off x="3740534" y="5979"/>
        <a:ext cx="3034531" cy="1820718"/>
      </dsp:txXfrm>
    </dsp:sp>
    <dsp:sp modelId="{A7225BE7-7CD3-4FAF-B303-FF56507E0F86}">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5">
              <a:hueOff val="-515611"/>
              <a:satOff val="-6008"/>
              <a:lumOff val="-107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864B4BBE-1AF0-4F6B-94FF-ACF0E7CCD927}">
      <dsp:nvSpPr>
        <dsp:cNvPr id="0" name=""/>
        <dsp:cNvSpPr/>
      </dsp:nvSpPr>
      <dsp:spPr>
        <a:xfrm>
          <a:off x="7473007" y="5979"/>
          <a:ext cx="3034531" cy="1820718"/>
        </a:xfrm>
        <a:prstGeom prst="rect">
          <a:avLst/>
        </a:prstGeom>
        <a:solidFill>
          <a:schemeClr val="accent5">
            <a:hueOff val="-412489"/>
            <a:satOff val="-4807"/>
            <a:lumOff val="-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600200">
            <a:lnSpc>
              <a:spcPct val="90000"/>
            </a:lnSpc>
            <a:spcBef>
              <a:spcPct val="0"/>
            </a:spcBef>
            <a:spcAft>
              <a:spcPct val="35000"/>
            </a:spcAft>
            <a:buNone/>
          </a:pPr>
          <a:r>
            <a:rPr lang="en-US" sz="3600" kern="1200" dirty="0"/>
            <a:t>A. </a:t>
          </a:r>
          <a:r>
            <a:rPr lang="en-US" sz="3600" kern="1200" dirty="0" err="1"/>
            <a:t>Latar</a:t>
          </a:r>
          <a:r>
            <a:rPr lang="en-US" sz="3600" kern="1200" dirty="0"/>
            <a:t> </a:t>
          </a:r>
          <a:r>
            <a:rPr lang="en-US" sz="3600" kern="1200" dirty="0" err="1"/>
            <a:t>belakang</a:t>
          </a:r>
          <a:r>
            <a:rPr lang="en-US" sz="3600" kern="1200" dirty="0"/>
            <a:t> </a:t>
          </a:r>
          <a:r>
            <a:rPr lang="en-US" sz="3600" kern="1200" dirty="0" err="1"/>
            <a:t>masalah</a:t>
          </a:r>
          <a:r>
            <a:rPr lang="en-US" sz="3600" kern="1200" dirty="0"/>
            <a:t>  </a:t>
          </a:r>
        </a:p>
      </dsp:txBody>
      <dsp:txXfrm>
        <a:off x="7473007" y="5979"/>
        <a:ext cx="3034531" cy="1820718"/>
      </dsp:txXfrm>
    </dsp:sp>
    <dsp:sp modelId="{A954EFAC-3A65-4518-8F7F-C1EE93B49144}">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5">
              <a:hueOff val="-773417"/>
              <a:satOff val="-9013"/>
              <a:lumOff val="-161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D185C707-E200-459F-8DA5-AF18C8F14B88}">
      <dsp:nvSpPr>
        <dsp:cNvPr id="0" name=""/>
        <dsp:cNvSpPr/>
      </dsp:nvSpPr>
      <dsp:spPr>
        <a:xfrm>
          <a:off x="8061" y="2524640"/>
          <a:ext cx="3034531" cy="1820718"/>
        </a:xfrm>
        <a:prstGeom prst="rect">
          <a:avLst/>
        </a:prstGeom>
        <a:solidFill>
          <a:schemeClr val="accent5">
            <a:hueOff val="-618734"/>
            <a:satOff val="-7210"/>
            <a:lumOff val="-12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600200">
            <a:lnSpc>
              <a:spcPct val="90000"/>
            </a:lnSpc>
            <a:spcBef>
              <a:spcPct val="0"/>
            </a:spcBef>
            <a:spcAft>
              <a:spcPct val="35000"/>
            </a:spcAft>
            <a:buNone/>
          </a:pPr>
          <a:r>
            <a:rPr lang="en-US" sz="3600" kern="1200"/>
            <a:t>D. Perumusan masalah</a:t>
          </a:r>
        </a:p>
      </dsp:txBody>
      <dsp:txXfrm>
        <a:off x="8061" y="2524640"/>
        <a:ext cx="3034531" cy="1820718"/>
      </dsp:txXfrm>
    </dsp:sp>
    <dsp:sp modelId="{F835F024-0AE7-4F26-8C1C-7FE37ABEC935}">
      <dsp:nvSpPr>
        <dsp:cNvPr id="0" name=""/>
        <dsp:cNvSpPr/>
      </dsp:nvSpPr>
      <dsp:spPr>
        <a:xfrm>
          <a:off x="6773265" y="3389279"/>
          <a:ext cx="667342" cy="91440"/>
        </a:xfrm>
        <a:custGeom>
          <a:avLst/>
          <a:gdLst/>
          <a:ahLst/>
          <a:cxnLst/>
          <a:rect l="0" t="0" r="0" b="0"/>
          <a:pathLst>
            <a:path>
              <a:moveTo>
                <a:pt x="0" y="45720"/>
              </a:moveTo>
              <a:lnTo>
                <a:pt x="667342" y="45720"/>
              </a:lnTo>
            </a:path>
          </a:pathLst>
        </a:custGeom>
        <a:noFill/>
        <a:ln w="6350" cap="flat" cmpd="sng" algn="ctr">
          <a:solidFill>
            <a:schemeClr val="accent5">
              <a:hueOff val="-1031223"/>
              <a:satOff val="-12017"/>
              <a:lumOff val="-215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3431509"/>
        <a:ext cx="34897" cy="6979"/>
      </dsp:txXfrm>
    </dsp:sp>
    <dsp:sp modelId="{B55C589C-37FC-4D15-AFDC-09BEA742683F}">
      <dsp:nvSpPr>
        <dsp:cNvPr id="0" name=""/>
        <dsp:cNvSpPr/>
      </dsp:nvSpPr>
      <dsp:spPr>
        <a:xfrm>
          <a:off x="3740534" y="2524640"/>
          <a:ext cx="3034531" cy="1820718"/>
        </a:xfrm>
        <a:prstGeom prst="rect">
          <a:avLst/>
        </a:prstGeom>
        <a:solidFill>
          <a:schemeClr val="accent5">
            <a:hueOff val="-824978"/>
            <a:satOff val="-9614"/>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600200">
            <a:lnSpc>
              <a:spcPct val="90000"/>
            </a:lnSpc>
            <a:spcBef>
              <a:spcPct val="0"/>
            </a:spcBef>
            <a:spcAft>
              <a:spcPct val="35000"/>
            </a:spcAft>
            <a:buNone/>
          </a:pPr>
          <a:r>
            <a:rPr lang="en-US" sz="3600" kern="1200" dirty="0"/>
            <a:t>E. </a:t>
          </a:r>
          <a:r>
            <a:rPr lang="en-US" sz="3600" kern="1200" dirty="0" err="1"/>
            <a:t>Tujuan</a:t>
          </a:r>
          <a:r>
            <a:rPr lang="en-US" sz="3600" kern="1200" dirty="0"/>
            <a:t> </a:t>
          </a:r>
          <a:r>
            <a:rPr lang="en-US" sz="3600" kern="1200" dirty="0" err="1"/>
            <a:t>penelitian</a:t>
          </a:r>
          <a:endParaRPr lang="en-US" sz="3600" kern="1200" dirty="0"/>
        </a:p>
      </dsp:txBody>
      <dsp:txXfrm>
        <a:off x="3740534" y="2524640"/>
        <a:ext cx="3034531" cy="1820718"/>
      </dsp:txXfrm>
    </dsp:sp>
    <dsp:sp modelId="{EB8323A2-90F8-46BB-95EC-C69285316FB0}">
      <dsp:nvSpPr>
        <dsp:cNvPr id="0" name=""/>
        <dsp:cNvSpPr/>
      </dsp:nvSpPr>
      <dsp:spPr>
        <a:xfrm>
          <a:off x="7473007" y="2524640"/>
          <a:ext cx="3034531" cy="1820718"/>
        </a:xfrm>
        <a:prstGeom prst="rect">
          <a:avLst/>
        </a:prstGeom>
        <a:solidFill>
          <a:schemeClr val="accent5">
            <a:hueOff val="-1031223"/>
            <a:satOff val="-12017"/>
            <a:lumOff val="-21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600200">
            <a:lnSpc>
              <a:spcPct val="90000"/>
            </a:lnSpc>
            <a:spcBef>
              <a:spcPct val="0"/>
            </a:spcBef>
            <a:spcAft>
              <a:spcPct val="35000"/>
            </a:spcAft>
            <a:buNone/>
          </a:pPr>
          <a:r>
            <a:rPr lang="en-US" sz="3600" kern="1200"/>
            <a:t>F. Manfaat penelitian</a:t>
          </a:r>
        </a:p>
      </dsp:txBody>
      <dsp:txXfrm>
        <a:off x="7473007" y="2524640"/>
        <a:ext cx="3034531" cy="182071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39D73-7F88-4459-AB94-8E7239F3F8D1}">
      <dsp:nvSpPr>
        <dsp:cNvPr id="0" name=""/>
        <dsp:cNvSpPr/>
      </dsp:nvSpPr>
      <dsp:spPr>
        <a:xfrm>
          <a:off x="0" y="15790"/>
          <a:ext cx="932868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Seberapa tinggi kompetensi komunikasi CS ? </a:t>
          </a:r>
        </a:p>
      </dsp:txBody>
      <dsp:txXfrm>
        <a:off x="52359" y="68149"/>
        <a:ext cx="9223970" cy="967861"/>
      </dsp:txXfrm>
    </dsp:sp>
    <dsp:sp modelId="{98E6BF96-EF15-4CB0-97E5-44D2C1F38962}">
      <dsp:nvSpPr>
        <dsp:cNvPr id="0" name=""/>
        <dsp:cNvSpPr/>
      </dsp:nvSpPr>
      <dsp:spPr>
        <a:xfrm>
          <a:off x="0" y="1166129"/>
          <a:ext cx="932868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Seberapa tinggi Kepuasan customer pada  pelayanan? </a:t>
          </a:r>
        </a:p>
      </dsp:txBody>
      <dsp:txXfrm>
        <a:off x="52359" y="1218488"/>
        <a:ext cx="9223970" cy="967861"/>
      </dsp:txXfrm>
    </dsp:sp>
    <dsp:sp modelId="{DF7D8892-D50E-42F5-AD77-A257E7C16203}">
      <dsp:nvSpPr>
        <dsp:cNvPr id="0" name=""/>
        <dsp:cNvSpPr/>
      </dsp:nvSpPr>
      <dsp:spPr>
        <a:xfrm>
          <a:off x="0" y="2316468"/>
          <a:ext cx="932868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Seberapa besar pengaruh kompetensi komunikasi CS terhadap kepuasan pelayanan? </a:t>
          </a:r>
        </a:p>
      </dsp:txBody>
      <dsp:txXfrm>
        <a:off x="52359" y="2368827"/>
        <a:ext cx="9223970" cy="96786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3F851-B245-4E66-8FD3-DB48FE69A8E9}">
      <dsp:nvSpPr>
        <dsp:cNvPr id="0" name=""/>
        <dsp:cNvSpPr/>
      </dsp:nvSpPr>
      <dsp:spPr>
        <a:xfrm>
          <a:off x="1283" y="507350"/>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91C465-6E0C-4B8B-9353-1E5CA2583375}">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Manfaat praktis</a:t>
          </a:r>
        </a:p>
      </dsp:txBody>
      <dsp:txXfrm>
        <a:off x="585701" y="1066737"/>
        <a:ext cx="4337991" cy="2693452"/>
      </dsp:txXfrm>
    </dsp:sp>
    <dsp:sp modelId="{F60D0294-ABC4-4530-9F9C-E939842BB236}">
      <dsp:nvSpPr>
        <dsp:cNvPr id="0" name=""/>
        <dsp:cNvSpPr/>
      </dsp:nvSpPr>
      <dsp:spPr>
        <a:xfrm>
          <a:off x="5508110" y="507350"/>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A8E01-2159-457B-B841-352E5C623642}">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Manfaat teoritis</a:t>
          </a:r>
        </a:p>
      </dsp:txBody>
      <dsp:txXfrm>
        <a:off x="6092527" y="1066737"/>
        <a:ext cx="4337991" cy="2693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A30F35-14D5-4E31-BD7A-899605509B7A}">
      <dsp:nvSpPr>
        <dsp:cNvPr id="0" name=""/>
        <dsp:cNvSpPr/>
      </dsp:nvSpPr>
      <dsp:spPr>
        <a:xfrm>
          <a:off x="97043" y="2718"/>
          <a:ext cx="2716187" cy="162971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II. </a:t>
          </a:r>
          <a:r>
            <a:rPr lang="en-US" sz="2000" kern="1200" dirty="0" err="1">
              <a:solidFill>
                <a:schemeClr val="tx1"/>
              </a:solidFill>
            </a:rPr>
            <a:t>Landasan</a:t>
          </a:r>
          <a:r>
            <a:rPr lang="en-US" sz="2000" kern="1200" dirty="0">
              <a:solidFill>
                <a:schemeClr val="tx1"/>
              </a:solidFill>
            </a:rPr>
            <a:t> </a:t>
          </a:r>
          <a:r>
            <a:rPr lang="en-US" sz="2000" kern="1200" dirty="0" err="1">
              <a:solidFill>
                <a:schemeClr val="tx1"/>
              </a:solidFill>
            </a:rPr>
            <a:t>teori</a:t>
          </a:r>
          <a:r>
            <a:rPr lang="en-US" sz="2000" kern="1200" dirty="0">
              <a:solidFill>
                <a:schemeClr val="tx1"/>
              </a:solidFill>
            </a:rPr>
            <a:t>, </a:t>
          </a:r>
          <a:r>
            <a:rPr lang="en-US" sz="2000" kern="1200" dirty="0" err="1">
              <a:solidFill>
                <a:schemeClr val="tx1"/>
              </a:solidFill>
            </a:rPr>
            <a:t>konsep</a:t>
          </a:r>
          <a:r>
            <a:rPr lang="en-US" sz="2000" kern="1200" dirty="0">
              <a:solidFill>
                <a:schemeClr val="tx1"/>
              </a:solidFill>
            </a:rPr>
            <a:t>, </a:t>
          </a:r>
          <a:r>
            <a:rPr lang="en-US" sz="2000" kern="1200" dirty="0" err="1">
              <a:solidFill>
                <a:schemeClr val="tx1"/>
              </a:solidFill>
            </a:rPr>
            <a:t>kerangka</a:t>
          </a:r>
          <a:r>
            <a:rPr lang="en-US" sz="2000" kern="1200" dirty="0">
              <a:solidFill>
                <a:schemeClr val="tx1"/>
              </a:solidFill>
            </a:rPr>
            <a:t> </a:t>
          </a:r>
          <a:r>
            <a:rPr lang="en-US" sz="2000" kern="1200" dirty="0" err="1">
              <a:solidFill>
                <a:schemeClr val="tx1"/>
              </a:solidFill>
            </a:rPr>
            <a:t>berpikir</a:t>
          </a:r>
          <a:r>
            <a:rPr lang="en-US" sz="2000" kern="1200" dirty="0">
              <a:solidFill>
                <a:schemeClr val="tx1"/>
              </a:solidFill>
            </a:rPr>
            <a:t> &amp; </a:t>
          </a:r>
          <a:r>
            <a:rPr lang="en-US" sz="2000" kern="1200" dirty="0" err="1">
              <a:solidFill>
                <a:schemeClr val="tx1"/>
              </a:solidFill>
            </a:rPr>
            <a:t>pengajuan</a:t>
          </a:r>
          <a:r>
            <a:rPr lang="en-US" sz="2000" kern="1200" dirty="0">
              <a:solidFill>
                <a:schemeClr val="tx1"/>
              </a:solidFill>
            </a:rPr>
            <a:t> </a:t>
          </a:r>
          <a:r>
            <a:rPr lang="en-US" sz="2000" kern="1200" dirty="0" err="1">
              <a:solidFill>
                <a:schemeClr val="tx1"/>
              </a:solidFill>
            </a:rPr>
            <a:t>hipotesis</a:t>
          </a:r>
          <a:endParaRPr lang="en-US" sz="2000" kern="1200" dirty="0">
            <a:solidFill>
              <a:schemeClr val="tx1"/>
            </a:solidFill>
          </a:endParaRPr>
        </a:p>
      </dsp:txBody>
      <dsp:txXfrm>
        <a:off x="144776" y="50451"/>
        <a:ext cx="2620721" cy="1534246"/>
      </dsp:txXfrm>
    </dsp:sp>
    <dsp:sp modelId="{8F4909D9-1773-4310-9B39-42B03E66F995}">
      <dsp:nvSpPr>
        <dsp:cNvPr id="0" name=""/>
        <dsp:cNvSpPr/>
      </dsp:nvSpPr>
      <dsp:spPr>
        <a:xfrm>
          <a:off x="3052255" y="480767"/>
          <a:ext cx="575831" cy="67361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052255" y="615490"/>
        <a:ext cx="403082" cy="404168"/>
      </dsp:txXfrm>
    </dsp:sp>
    <dsp:sp modelId="{D3DAD71B-8A0C-4B46-9584-AA5DBD063CD0}">
      <dsp:nvSpPr>
        <dsp:cNvPr id="0" name=""/>
        <dsp:cNvSpPr/>
      </dsp:nvSpPr>
      <dsp:spPr>
        <a:xfrm>
          <a:off x="3899706" y="2718"/>
          <a:ext cx="2716187" cy="162971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 </a:t>
          </a:r>
          <a:r>
            <a:rPr lang="en-US" sz="2000" kern="1200" dirty="0" err="1">
              <a:solidFill>
                <a:schemeClr val="tx1"/>
              </a:solidFill>
            </a:rPr>
            <a:t>Deskripsi</a:t>
          </a:r>
          <a:r>
            <a:rPr lang="en-US" sz="2000" kern="1200" dirty="0">
              <a:solidFill>
                <a:schemeClr val="tx1"/>
              </a:solidFill>
            </a:rPr>
            <a:t> </a:t>
          </a:r>
          <a:r>
            <a:rPr lang="en-US" sz="2000" kern="1200" dirty="0" err="1">
              <a:solidFill>
                <a:schemeClr val="tx1"/>
              </a:solidFill>
            </a:rPr>
            <a:t>teori</a:t>
          </a:r>
          <a:endParaRPr lang="en-US" sz="2000" kern="1200" dirty="0">
            <a:solidFill>
              <a:schemeClr val="tx1"/>
            </a:solidFill>
          </a:endParaRPr>
        </a:p>
      </dsp:txBody>
      <dsp:txXfrm>
        <a:off x="3947439" y="50451"/>
        <a:ext cx="2620721" cy="1534246"/>
      </dsp:txXfrm>
    </dsp:sp>
    <dsp:sp modelId="{3165E464-2B75-4024-A016-14AA0AE8B751}">
      <dsp:nvSpPr>
        <dsp:cNvPr id="0" name=""/>
        <dsp:cNvSpPr/>
      </dsp:nvSpPr>
      <dsp:spPr>
        <a:xfrm>
          <a:off x="6854918" y="480767"/>
          <a:ext cx="575831" cy="67361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6854918" y="615490"/>
        <a:ext cx="403082" cy="404168"/>
      </dsp:txXfrm>
    </dsp:sp>
    <dsp:sp modelId="{E53C30E0-3553-49A0-B5D9-EE4970A0788B}">
      <dsp:nvSpPr>
        <dsp:cNvPr id="0" name=""/>
        <dsp:cNvSpPr/>
      </dsp:nvSpPr>
      <dsp:spPr>
        <a:xfrm>
          <a:off x="7702368" y="2718"/>
          <a:ext cx="2716187" cy="1629712"/>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solidFill>
                <a:schemeClr val="tx1"/>
              </a:solidFill>
            </a:rPr>
            <a:t>Kerangka</a:t>
          </a:r>
          <a:r>
            <a:rPr lang="en-US" sz="2000" kern="1200" dirty="0">
              <a:solidFill>
                <a:schemeClr val="tx1"/>
              </a:solidFill>
            </a:rPr>
            <a:t> </a:t>
          </a:r>
          <a:r>
            <a:rPr lang="en-US" sz="2000" kern="1200" dirty="0" err="1">
              <a:solidFill>
                <a:schemeClr val="tx1"/>
              </a:solidFill>
            </a:rPr>
            <a:t>konsep</a:t>
          </a:r>
          <a:endParaRPr lang="en-US" sz="2000" kern="1200" dirty="0">
            <a:solidFill>
              <a:schemeClr val="tx1"/>
            </a:solidFill>
          </a:endParaRPr>
        </a:p>
      </dsp:txBody>
      <dsp:txXfrm>
        <a:off x="7750101" y="50451"/>
        <a:ext cx="2620721" cy="1534246"/>
      </dsp:txXfrm>
    </dsp:sp>
    <dsp:sp modelId="{699CB6E3-A842-4BE4-B9B4-522B92960663}">
      <dsp:nvSpPr>
        <dsp:cNvPr id="0" name=""/>
        <dsp:cNvSpPr/>
      </dsp:nvSpPr>
      <dsp:spPr>
        <a:xfrm rot="5400000">
          <a:off x="8772546" y="1822564"/>
          <a:ext cx="575831" cy="673614"/>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8858378" y="1871456"/>
        <a:ext cx="404168" cy="403082"/>
      </dsp:txXfrm>
    </dsp:sp>
    <dsp:sp modelId="{2AEA7470-2649-458F-B293-5C7354991877}">
      <dsp:nvSpPr>
        <dsp:cNvPr id="0" name=""/>
        <dsp:cNvSpPr/>
      </dsp:nvSpPr>
      <dsp:spPr>
        <a:xfrm>
          <a:off x="7702368" y="2718906"/>
          <a:ext cx="2716187" cy="162971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B. </a:t>
          </a:r>
          <a:r>
            <a:rPr lang="en-US" sz="2000" kern="1200" dirty="0" err="1">
              <a:solidFill>
                <a:schemeClr val="tx1"/>
              </a:solidFill>
            </a:rPr>
            <a:t>Penelitian</a:t>
          </a:r>
          <a:r>
            <a:rPr lang="en-US" sz="2000" kern="1200" dirty="0">
              <a:solidFill>
                <a:schemeClr val="tx1"/>
              </a:solidFill>
            </a:rPr>
            <a:t> yang </a:t>
          </a:r>
          <a:r>
            <a:rPr lang="en-US" sz="2000" kern="1200" dirty="0" err="1">
              <a:solidFill>
                <a:schemeClr val="tx1"/>
              </a:solidFill>
            </a:rPr>
            <a:t>relevan</a:t>
          </a:r>
          <a:endParaRPr lang="en-US" sz="2000" kern="1200" dirty="0">
            <a:solidFill>
              <a:schemeClr val="tx1"/>
            </a:solidFill>
          </a:endParaRPr>
        </a:p>
      </dsp:txBody>
      <dsp:txXfrm>
        <a:off x="7750101" y="2766639"/>
        <a:ext cx="2620721" cy="1534246"/>
      </dsp:txXfrm>
    </dsp:sp>
    <dsp:sp modelId="{91CF90CE-F959-42EA-B92F-716DE5375E65}">
      <dsp:nvSpPr>
        <dsp:cNvPr id="0" name=""/>
        <dsp:cNvSpPr/>
      </dsp:nvSpPr>
      <dsp:spPr>
        <a:xfrm rot="10800000">
          <a:off x="6887512" y="3196955"/>
          <a:ext cx="575831" cy="673614"/>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7060261" y="3331678"/>
        <a:ext cx="403082" cy="404168"/>
      </dsp:txXfrm>
    </dsp:sp>
    <dsp:sp modelId="{D3F59EE6-68FB-4D3E-B0C6-B48422A10131}">
      <dsp:nvSpPr>
        <dsp:cNvPr id="0" name=""/>
        <dsp:cNvSpPr/>
      </dsp:nvSpPr>
      <dsp:spPr>
        <a:xfrm>
          <a:off x="3899706" y="2718906"/>
          <a:ext cx="2716187" cy="162971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 </a:t>
          </a:r>
          <a:r>
            <a:rPr lang="en-US" sz="2000" kern="1200" dirty="0" err="1">
              <a:solidFill>
                <a:schemeClr val="tx1"/>
              </a:solidFill>
            </a:rPr>
            <a:t>Kerangka</a:t>
          </a:r>
          <a:r>
            <a:rPr lang="en-US" sz="2000" kern="1200" dirty="0">
              <a:solidFill>
                <a:schemeClr val="tx1"/>
              </a:solidFill>
            </a:rPr>
            <a:t> </a:t>
          </a:r>
          <a:r>
            <a:rPr lang="en-US" sz="2000" kern="1200" dirty="0" err="1">
              <a:solidFill>
                <a:schemeClr val="tx1"/>
              </a:solidFill>
            </a:rPr>
            <a:t>berpikir</a:t>
          </a:r>
          <a:endParaRPr lang="en-US" sz="2000" kern="1200" dirty="0">
            <a:solidFill>
              <a:schemeClr val="tx1"/>
            </a:solidFill>
          </a:endParaRPr>
        </a:p>
      </dsp:txBody>
      <dsp:txXfrm>
        <a:off x="3947439" y="2766639"/>
        <a:ext cx="2620721" cy="1534246"/>
      </dsp:txXfrm>
    </dsp:sp>
    <dsp:sp modelId="{C581DC7C-01DE-462C-A2A6-AE2A0FEE6E8B}">
      <dsp:nvSpPr>
        <dsp:cNvPr id="0" name=""/>
        <dsp:cNvSpPr/>
      </dsp:nvSpPr>
      <dsp:spPr>
        <a:xfrm rot="10800000">
          <a:off x="3084849" y="3196955"/>
          <a:ext cx="575831" cy="673614"/>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3257598" y="3331678"/>
        <a:ext cx="403082" cy="404168"/>
      </dsp:txXfrm>
    </dsp:sp>
    <dsp:sp modelId="{68F1E6EB-CD1E-4FEF-B875-B31D4439DF75}">
      <dsp:nvSpPr>
        <dsp:cNvPr id="0" name=""/>
        <dsp:cNvSpPr/>
      </dsp:nvSpPr>
      <dsp:spPr>
        <a:xfrm>
          <a:off x="97043" y="2718906"/>
          <a:ext cx="2716187" cy="162971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 </a:t>
          </a:r>
          <a:r>
            <a:rPr lang="en-US" sz="2000" kern="1200" dirty="0" err="1">
              <a:solidFill>
                <a:schemeClr val="tx1"/>
              </a:solidFill>
            </a:rPr>
            <a:t>Hipotesis</a:t>
          </a:r>
          <a:r>
            <a:rPr lang="en-US" sz="2000" kern="1200" dirty="0">
              <a:solidFill>
                <a:schemeClr val="tx1"/>
              </a:solidFill>
            </a:rPr>
            <a:t> </a:t>
          </a:r>
          <a:r>
            <a:rPr lang="en-US" sz="2000" kern="1200" dirty="0" err="1">
              <a:solidFill>
                <a:schemeClr val="tx1"/>
              </a:solidFill>
            </a:rPr>
            <a:t>penelitian</a:t>
          </a:r>
          <a:endParaRPr lang="en-US" sz="2000" kern="1200" dirty="0">
            <a:solidFill>
              <a:schemeClr val="tx1"/>
            </a:solidFill>
          </a:endParaRPr>
        </a:p>
      </dsp:txBody>
      <dsp:txXfrm>
        <a:off x="144776" y="2766639"/>
        <a:ext cx="2620721" cy="15342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DED10-C606-488B-9B09-569D1362FBDD}">
      <dsp:nvSpPr>
        <dsp:cNvPr id="0" name=""/>
        <dsp:cNvSpPr/>
      </dsp:nvSpPr>
      <dsp:spPr>
        <a:xfrm>
          <a:off x="0" y="0"/>
          <a:ext cx="673544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470B5F-9DAE-46DF-94ED-2FF109C13686}">
      <dsp:nvSpPr>
        <dsp:cNvPr id="0" name=""/>
        <dsp:cNvSpPr/>
      </dsp:nvSpPr>
      <dsp:spPr>
        <a:xfrm>
          <a:off x="0" y="0"/>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III. Metode Penelitian</a:t>
          </a:r>
        </a:p>
      </dsp:txBody>
      <dsp:txXfrm>
        <a:off x="0" y="0"/>
        <a:ext cx="6735443" cy="695575"/>
      </dsp:txXfrm>
    </dsp:sp>
    <dsp:sp modelId="{1D12D8B8-C9FD-4C18-B010-741DEF234A88}">
      <dsp:nvSpPr>
        <dsp:cNvPr id="0" name=""/>
        <dsp:cNvSpPr/>
      </dsp:nvSpPr>
      <dsp:spPr>
        <a:xfrm>
          <a:off x="0" y="695575"/>
          <a:ext cx="6735443" cy="0"/>
        </a:xfrm>
        <a:prstGeom prst="line">
          <a:avLst/>
        </a:prstGeom>
        <a:solidFill>
          <a:schemeClr val="accent2">
            <a:hueOff val="-936486"/>
            <a:satOff val="-1111"/>
            <a:lumOff val="-588"/>
            <a:alphaOff val="0"/>
          </a:schemeClr>
        </a:solidFill>
        <a:ln w="12700" cap="flat" cmpd="sng" algn="ctr">
          <a:solidFill>
            <a:schemeClr val="accent2">
              <a:hueOff val="-936486"/>
              <a:satOff val="-1111"/>
              <a:lumOff val="-58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C24C58-12DE-411B-A5EB-960534977F1A}">
      <dsp:nvSpPr>
        <dsp:cNvPr id="0" name=""/>
        <dsp:cNvSpPr/>
      </dsp:nvSpPr>
      <dsp:spPr>
        <a:xfrm>
          <a:off x="0" y="695575"/>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A. Pendekatan penelitian</a:t>
          </a:r>
        </a:p>
      </dsp:txBody>
      <dsp:txXfrm>
        <a:off x="0" y="695575"/>
        <a:ext cx="6735443" cy="695575"/>
      </dsp:txXfrm>
    </dsp:sp>
    <dsp:sp modelId="{4971FAFF-4D9D-4BC5-8E03-D0C4288725AE}">
      <dsp:nvSpPr>
        <dsp:cNvPr id="0" name=""/>
        <dsp:cNvSpPr/>
      </dsp:nvSpPr>
      <dsp:spPr>
        <a:xfrm>
          <a:off x="0" y="1391150"/>
          <a:ext cx="6735443" cy="0"/>
        </a:xfrm>
        <a:prstGeom prst="line">
          <a:avLst/>
        </a:prstGeom>
        <a:solidFill>
          <a:schemeClr val="accent2">
            <a:hueOff val="-1872972"/>
            <a:satOff val="-2222"/>
            <a:lumOff val="-1176"/>
            <a:alphaOff val="0"/>
          </a:schemeClr>
        </a:solidFill>
        <a:ln w="12700" cap="flat" cmpd="sng" algn="ctr">
          <a:solidFill>
            <a:schemeClr val="accent2">
              <a:hueOff val="-1872972"/>
              <a:satOff val="-2222"/>
              <a:lumOff val="-11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7890ED-A319-43A8-AE2C-0A4E542F14F1}">
      <dsp:nvSpPr>
        <dsp:cNvPr id="0" name=""/>
        <dsp:cNvSpPr/>
      </dsp:nvSpPr>
      <dsp:spPr>
        <a:xfrm>
          <a:off x="0" y="1391150"/>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B. Metode &amp; Jenis  penelitian</a:t>
          </a:r>
        </a:p>
      </dsp:txBody>
      <dsp:txXfrm>
        <a:off x="0" y="1391150"/>
        <a:ext cx="6735443" cy="695575"/>
      </dsp:txXfrm>
    </dsp:sp>
    <dsp:sp modelId="{D0253522-2928-4F72-B486-BE27B8B0E38F}">
      <dsp:nvSpPr>
        <dsp:cNvPr id="0" name=""/>
        <dsp:cNvSpPr/>
      </dsp:nvSpPr>
      <dsp:spPr>
        <a:xfrm>
          <a:off x="0" y="2086725"/>
          <a:ext cx="6735443" cy="0"/>
        </a:xfrm>
        <a:prstGeom prst="line">
          <a:avLst/>
        </a:prstGeom>
        <a:solidFill>
          <a:schemeClr val="accent2">
            <a:hueOff val="-2809459"/>
            <a:satOff val="-3333"/>
            <a:lumOff val="-1764"/>
            <a:alphaOff val="0"/>
          </a:schemeClr>
        </a:solidFill>
        <a:ln w="12700" cap="flat" cmpd="sng" algn="ctr">
          <a:solidFill>
            <a:schemeClr val="accent2">
              <a:hueOff val="-2809459"/>
              <a:satOff val="-3333"/>
              <a:lumOff val="-176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FCD3A1-BAF4-407D-BF00-8065C0391404}">
      <dsp:nvSpPr>
        <dsp:cNvPr id="0" name=""/>
        <dsp:cNvSpPr/>
      </dsp:nvSpPr>
      <dsp:spPr>
        <a:xfrm>
          <a:off x="0" y="2086725"/>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C. Teknik Pengumpulan Data </a:t>
          </a:r>
        </a:p>
      </dsp:txBody>
      <dsp:txXfrm>
        <a:off x="0" y="2086725"/>
        <a:ext cx="6735443" cy="695575"/>
      </dsp:txXfrm>
    </dsp:sp>
    <dsp:sp modelId="{9D4FC865-1E40-491E-B813-5D680E1C9F7F}">
      <dsp:nvSpPr>
        <dsp:cNvPr id="0" name=""/>
        <dsp:cNvSpPr/>
      </dsp:nvSpPr>
      <dsp:spPr>
        <a:xfrm>
          <a:off x="0" y="2782301"/>
          <a:ext cx="6735443" cy="0"/>
        </a:xfrm>
        <a:prstGeom prst="line">
          <a:avLst/>
        </a:prstGeom>
        <a:solidFill>
          <a:schemeClr val="accent2">
            <a:hueOff val="-3745945"/>
            <a:satOff val="-4443"/>
            <a:lumOff val="-2353"/>
            <a:alphaOff val="0"/>
          </a:schemeClr>
        </a:solidFill>
        <a:ln w="12700" cap="flat" cmpd="sng" algn="ctr">
          <a:solidFill>
            <a:schemeClr val="accent2">
              <a:hueOff val="-3745945"/>
              <a:satOff val="-4443"/>
              <a:lumOff val="-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540CC0-429B-43EE-B061-DFCE0239AE31}">
      <dsp:nvSpPr>
        <dsp:cNvPr id="0" name=""/>
        <dsp:cNvSpPr/>
      </dsp:nvSpPr>
      <dsp:spPr>
        <a:xfrm>
          <a:off x="0" y="2782301"/>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D. Teknik Pengambilan Sample</a:t>
          </a:r>
        </a:p>
      </dsp:txBody>
      <dsp:txXfrm>
        <a:off x="0" y="2782301"/>
        <a:ext cx="6735443" cy="695575"/>
      </dsp:txXfrm>
    </dsp:sp>
    <dsp:sp modelId="{A99E0584-9422-4E23-848E-FE2CAE3CB30F}">
      <dsp:nvSpPr>
        <dsp:cNvPr id="0" name=""/>
        <dsp:cNvSpPr/>
      </dsp:nvSpPr>
      <dsp:spPr>
        <a:xfrm>
          <a:off x="0" y="3477876"/>
          <a:ext cx="6735443" cy="0"/>
        </a:xfrm>
        <a:prstGeom prst="line">
          <a:avLst/>
        </a:prstGeom>
        <a:solidFill>
          <a:schemeClr val="accent2">
            <a:hueOff val="-4682431"/>
            <a:satOff val="-5554"/>
            <a:lumOff val="-2941"/>
            <a:alphaOff val="0"/>
          </a:schemeClr>
        </a:solidFill>
        <a:ln w="12700" cap="flat" cmpd="sng" algn="ctr">
          <a:solidFill>
            <a:schemeClr val="accent2">
              <a:hueOff val="-4682431"/>
              <a:satOff val="-5554"/>
              <a:lumOff val="-294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07C409-DCE0-478F-B2EA-7257B74FB6F4}">
      <dsp:nvSpPr>
        <dsp:cNvPr id="0" name=""/>
        <dsp:cNvSpPr/>
      </dsp:nvSpPr>
      <dsp:spPr>
        <a:xfrm>
          <a:off x="0" y="3477876"/>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E. Definisi Konsep dan Operasionalisasi  Konsep</a:t>
          </a:r>
        </a:p>
      </dsp:txBody>
      <dsp:txXfrm>
        <a:off x="0" y="3477876"/>
        <a:ext cx="6735443" cy="695575"/>
      </dsp:txXfrm>
    </dsp:sp>
    <dsp:sp modelId="{7028AF18-E9C2-4031-B020-442169C8BBBE}">
      <dsp:nvSpPr>
        <dsp:cNvPr id="0" name=""/>
        <dsp:cNvSpPr/>
      </dsp:nvSpPr>
      <dsp:spPr>
        <a:xfrm>
          <a:off x="0" y="4173451"/>
          <a:ext cx="6735443" cy="0"/>
        </a:xfrm>
        <a:prstGeom prst="line">
          <a:avLst/>
        </a:prstGeom>
        <a:solidFill>
          <a:schemeClr val="accent2">
            <a:hueOff val="-5618917"/>
            <a:satOff val="-6665"/>
            <a:lumOff val="-3529"/>
            <a:alphaOff val="0"/>
          </a:schemeClr>
        </a:solidFill>
        <a:ln w="12700" cap="flat" cmpd="sng" algn="ctr">
          <a:solidFill>
            <a:schemeClr val="accent2">
              <a:hueOff val="-5618917"/>
              <a:satOff val="-6665"/>
              <a:lumOff val="-352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6ED642-90A2-4BC8-8C70-B0695E2CB724}">
      <dsp:nvSpPr>
        <dsp:cNvPr id="0" name=""/>
        <dsp:cNvSpPr/>
      </dsp:nvSpPr>
      <dsp:spPr>
        <a:xfrm>
          <a:off x="0" y="4173451"/>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F. Uji Validitas dan reliabilitas</a:t>
          </a:r>
        </a:p>
      </dsp:txBody>
      <dsp:txXfrm>
        <a:off x="0" y="4173451"/>
        <a:ext cx="6735443" cy="695575"/>
      </dsp:txXfrm>
    </dsp:sp>
    <dsp:sp modelId="{69D54427-190D-4BCE-95BB-D41D0DBE45EA}">
      <dsp:nvSpPr>
        <dsp:cNvPr id="0" name=""/>
        <dsp:cNvSpPr/>
      </dsp:nvSpPr>
      <dsp:spPr>
        <a:xfrm>
          <a:off x="0" y="4869026"/>
          <a:ext cx="6735443" cy="0"/>
        </a:xfrm>
        <a:prstGeom prst="line">
          <a:avLst/>
        </a:prstGeom>
        <a:solidFill>
          <a:schemeClr val="accent2">
            <a:hueOff val="-6555403"/>
            <a:satOff val="-7776"/>
            <a:lumOff val="-4117"/>
            <a:alphaOff val="0"/>
          </a:schemeClr>
        </a:solidFill>
        <a:ln w="12700" cap="flat" cmpd="sng" algn="ctr">
          <a:solidFill>
            <a:schemeClr val="accent2">
              <a:hueOff val="-6555403"/>
              <a:satOff val="-7776"/>
              <a:lumOff val="-41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5090F7-9DEE-4080-846C-33D206989D0E}">
      <dsp:nvSpPr>
        <dsp:cNvPr id="0" name=""/>
        <dsp:cNvSpPr/>
      </dsp:nvSpPr>
      <dsp:spPr>
        <a:xfrm>
          <a:off x="0" y="4869026"/>
          <a:ext cx="6735443"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G. Teknik pengolahan data</a:t>
          </a:r>
        </a:p>
      </dsp:txBody>
      <dsp:txXfrm>
        <a:off x="0" y="4869026"/>
        <a:ext cx="6735443" cy="6955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2C1F2-EEB2-43EF-912B-3886155426F9}">
      <dsp:nvSpPr>
        <dsp:cNvPr id="0" name=""/>
        <dsp:cNvSpPr/>
      </dsp:nvSpPr>
      <dsp:spPr>
        <a:xfrm>
          <a:off x="0" y="1073515"/>
          <a:ext cx="6735443" cy="62361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IV. Hasil Penelitian &amp; Pembahasan</a:t>
          </a:r>
        </a:p>
      </dsp:txBody>
      <dsp:txXfrm>
        <a:off x="30442" y="1103957"/>
        <a:ext cx="6674559" cy="562726"/>
      </dsp:txXfrm>
    </dsp:sp>
    <dsp:sp modelId="{CFBAE806-01C9-41C9-B175-336057FCA4F1}">
      <dsp:nvSpPr>
        <dsp:cNvPr id="0" name=""/>
        <dsp:cNvSpPr/>
      </dsp:nvSpPr>
      <dsp:spPr>
        <a:xfrm>
          <a:off x="0" y="1772006"/>
          <a:ext cx="6735443" cy="623610"/>
        </a:xfrm>
        <a:prstGeom prst="roundRect">
          <a:avLst/>
        </a:prstGeom>
        <a:solidFill>
          <a:schemeClr val="accent5">
            <a:hueOff val="-257806"/>
            <a:satOff val="-3004"/>
            <a:lumOff val="-54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A. Deskripsi data hasil penelitian</a:t>
          </a:r>
        </a:p>
      </dsp:txBody>
      <dsp:txXfrm>
        <a:off x="30442" y="1802448"/>
        <a:ext cx="6674559" cy="562726"/>
      </dsp:txXfrm>
    </dsp:sp>
    <dsp:sp modelId="{28FA32BE-E996-4DEE-A941-D5FA159965A5}">
      <dsp:nvSpPr>
        <dsp:cNvPr id="0" name=""/>
        <dsp:cNvSpPr/>
      </dsp:nvSpPr>
      <dsp:spPr>
        <a:xfrm>
          <a:off x="0" y="2470495"/>
          <a:ext cx="6735443" cy="623610"/>
        </a:xfrm>
        <a:prstGeom prst="roundRect">
          <a:avLst/>
        </a:prstGeom>
        <a:solidFill>
          <a:schemeClr val="accent5">
            <a:hueOff val="-515611"/>
            <a:satOff val="-6008"/>
            <a:lumOff val="-1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B. </a:t>
          </a:r>
          <a:r>
            <a:rPr lang="en-US" sz="2600" kern="1200" dirty="0" err="1"/>
            <a:t>Pengujian</a:t>
          </a:r>
          <a:r>
            <a:rPr lang="en-US" sz="2600" kern="1200" dirty="0"/>
            <a:t> </a:t>
          </a:r>
          <a:r>
            <a:rPr lang="en-US" sz="2600" kern="1200" dirty="0" err="1"/>
            <a:t>persyaratan</a:t>
          </a:r>
          <a:r>
            <a:rPr lang="en-US" sz="2600" kern="1200" dirty="0"/>
            <a:t> </a:t>
          </a:r>
          <a:r>
            <a:rPr lang="en-US" sz="2600" kern="1200" dirty="0" err="1"/>
            <a:t>pengolahan</a:t>
          </a:r>
          <a:r>
            <a:rPr lang="en-US" sz="2600" kern="1200" dirty="0"/>
            <a:t> data   </a:t>
          </a:r>
        </a:p>
      </dsp:txBody>
      <dsp:txXfrm>
        <a:off x="30442" y="2500937"/>
        <a:ext cx="6674559" cy="562726"/>
      </dsp:txXfrm>
    </dsp:sp>
    <dsp:sp modelId="{32D72A90-CDAC-48CA-BF29-A1AAAA5A84AA}">
      <dsp:nvSpPr>
        <dsp:cNvPr id="0" name=""/>
        <dsp:cNvSpPr/>
      </dsp:nvSpPr>
      <dsp:spPr>
        <a:xfrm>
          <a:off x="0" y="3168985"/>
          <a:ext cx="6735443" cy="623610"/>
        </a:xfrm>
        <a:prstGeom prst="roundRect">
          <a:avLst/>
        </a:prstGeom>
        <a:solidFill>
          <a:schemeClr val="accent5">
            <a:hueOff val="-773417"/>
            <a:satOff val="-9013"/>
            <a:lumOff val="-161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C. Pengujian hipotesis</a:t>
          </a:r>
        </a:p>
      </dsp:txBody>
      <dsp:txXfrm>
        <a:off x="30442" y="3199427"/>
        <a:ext cx="6674559" cy="562726"/>
      </dsp:txXfrm>
    </dsp:sp>
    <dsp:sp modelId="{4BACDC48-8900-410E-A561-65D396C4B8AE}">
      <dsp:nvSpPr>
        <dsp:cNvPr id="0" name=""/>
        <dsp:cNvSpPr/>
      </dsp:nvSpPr>
      <dsp:spPr>
        <a:xfrm>
          <a:off x="0" y="3867476"/>
          <a:ext cx="6735443" cy="623610"/>
        </a:xfrm>
        <a:prstGeom prst="roundRect">
          <a:avLst/>
        </a:prstGeom>
        <a:solidFill>
          <a:schemeClr val="accent5">
            <a:hueOff val="-1031223"/>
            <a:satOff val="-12017"/>
            <a:lumOff val="-21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D. Interpretasi &amp; pembahasan</a:t>
          </a:r>
        </a:p>
      </dsp:txBody>
      <dsp:txXfrm>
        <a:off x="30442" y="3897918"/>
        <a:ext cx="6674559" cy="5627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78CB6-6CA2-43D9-9867-57EAF0B7F429}">
      <dsp:nvSpPr>
        <dsp:cNvPr id="0" name=""/>
        <dsp:cNvSpPr/>
      </dsp:nvSpPr>
      <dsp:spPr>
        <a:xfrm>
          <a:off x="0" y="394495"/>
          <a:ext cx="5323114"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BA69E54-65E6-4A74-B3AB-7B4CFD5A5A0E}">
      <dsp:nvSpPr>
        <dsp:cNvPr id="0" name=""/>
        <dsp:cNvSpPr/>
      </dsp:nvSpPr>
      <dsp:spPr>
        <a:xfrm>
          <a:off x="266155" y="69775"/>
          <a:ext cx="3726179"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841" tIns="0" rIns="140841" bIns="0" numCol="1" spcCol="1270" anchor="ctr" anchorCtr="0">
          <a:noAutofit/>
        </a:bodyPr>
        <a:lstStyle/>
        <a:p>
          <a:pPr marL="0" lvl="0" indent="0" algn="l" defTabSz="977900">
            <a:lnSpc>
              <a:spcPct val="90000"/>
            </a:lnSpc>
            <a:spcBef>
              <a:spcPct val="0"/>
            </a:spcBef>
            <a:spcAft>
              <a:spcPct val="35000"/>
            </a:spcAft>
            <a:buNone/>
          </a:pPr>
          <a:r>
            <a:rPr lang="en-US" sz="2200" kern="1200" dirty="0"/>
            <a:t>V. Kesimpulan &amp; Saran</a:t>
          </a:r>
        </a:p>
      </dsp:txBody>
      <dsp:txXfrm>
        <a:off x="297858" y="101478"/>
        <a:ext cx="3662773" cy="586034"/>
      </dsp:txXfrm>
    </dsp:sp>
    <dsp:sp modelId="{824CB405-6854-4754-922D-5806AE8B4F6F}">
      <dsp:nvSpPr>
        <dsp:cNvPr id="0" name=""/>
        <dsp:cNvSpPr/>
      </dsp:nvSpPr>
      <dsp:spPr>
        <a:xfrm>
          <a:off x="0" y="1392415"/>
          <a:ext cx="5323114"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E45E13-3321-4853-9121-DC45756B6493}">
      <dsp:nvSpPr>
        <dsp:cNvPr id="0" name=""/>
        <dsp:cNvSpPr/>
      </dsp:nvSpPr>
      <dsp:spPr>
        <a:xfrm>
          <a:off x="266155" y="1067695"/>
          <a:ext cx="3726179"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841" tIns="0" rIns="140841" bIns="0" numCol="1" spcCol="1270" anchor="ctr" anchorCtr="0">
          <a:noAutofit/>
        </a:bodyPr>
        <a:lstStyle/>
        <a:p>
          <a:pPr marL="0" lvl="0" indent="0" algn="l" defTabSz="977900">
            <a:lnSpc>
              <a:spcPct val="90000"/>
            </a:lnSpc>
            <a:spcBef>
              <a:spcPct val="0"/>
            </a:spcBef>
            <a:spcAft>
              <a:spcPct val="35000"/>
            </a:spcAft>
            <a:buNone/>
          </a:pPr>
          <a:r>
            <a:rPr lang="en-US" sz="2200" kern="1200"/>
            <a:t>A. Kesimpulan</a:t>
          </a:r>
        </a:p>
      </dsp:txBody>
      <dsp:txXfrm>
        <a:off x="297858" y="1099398"/>
        <a:ext cx="3662773" cy="586034"/>
      </dsp:txXfrm>
    </dsp:sp>
    <dsp:sp modelId="{34D42864-8636-469F-BB29-AA41D119F1AD}">
      <dsp:nvSpPr>
        <dsp:cNvPr id="0" name=""/>
        <dsp:cNvSpPr/>
      </dsp:nvSpPr>
      <dsp:spPr>
        <a:xfrm>
          <a:off x="0" y="2390335"/>
          <a:ext cx="5323114"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388DD2-61A9-4C67-80A7-4DAE2567B74E}">
      <dsp:nvSpPr>
        <dsp:cNvPr id="0" name=""/>
        <dsp:cNvSpPr/>
      </dsp:nvSpPr>
      <dsp:spPr>
        <a:xfrm>
          <a:off x="266155" y="2065615"/>
          <a:ext cx="3726179"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841" tIns="0" rIns="140841" bIns="0" numCol="1" spcCol="1270" anchor="ctr" anchorCtr="0">
          <a:noAutofit/>
        </a:bodyPr>
        <a:lstStyle/>
        <a:p>
          <a:pPr marL="0" lvl="0" indent="0" algn="l" defTabSz="977900">
            <a:lnSpc>
              <a:spcPct val="90000"/>
            </a:lnSpc>
            <a:spcBef>
              <a:spcPct val="0"/>
            </a:spcBef>
            <a:spcAft>
              <a:spcPct val="35000"/>
            </a:spcAft>
            <a:buNone/>
          </a:pPr>
          <a:r>
            <a:rPr lang="en-US" sz="2200" kern="1200"/>
            <a:t>C. Saran</a:t>
          </a:r>
        </a:p>
      </dsp:txBody>
      <dsp:txXfrm>
        <a:off x="297858" y="2097318"/>
        <a:ext cx="3662773" cy="586034"/>
      </dsp:txXfrm>
    </dsp:sp>
    <dsp:sp modelId="{7A4179F7-43CF-4FBF-B89F-87B81FBCF534}">
      <dsp:nvSpPr>
        <dsp:cNvPr id="0" name=""/>
        <dsp:cNvSpPr/>
      </dsp:nvSpPr>
      <dsp:spPr>
        <a:xfrm>
          <a:off x="0" y="3388255"/>
          <a:ext cx="5323114"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2C050C-F440-4DB5-87C1-9DD4C90CED1A}">
      <dsp:nvSpPr>
        <dsp:cNvPr id="0" name=""/>
        <dsp:cNvSpPr/>
      </dsp:nvSpPr>
      <dsp:spPr>
        <a:xfrm>
          <a:off x="266155" y="3063535"/>
          <a:ext cx="3726179"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841" tIns="0" rIns="140841" bIns="0" numCol="1" spcCol="1270" anchor="ctr" anchorCtr="0">
          <a:noAutofit/>
        </a:bodyPr>
        <a:lstStyle/>
        <a:p>
          <a:pPr marL="0" lvl="0" indent="0" algn="l" defTabSz="977900">
            <a:lnSpc>
              <a:spcPct val="90000"/>
            </a:lnSpc>
            <a:spcBef>
              <a:spcPct val="0"/>
            </a:spcBef>
            <a:spcAft>
              <a:spcPct val="35000"/>
            </a:spcAft>
            <a:buNone/>
          </a:pPr>
          <a:r>
            <a:rPr lang="en-US" sz="2200" kern="1200"/>
            <a:t>Daftar pustaka</a:t>
          </a:r>
        </a:p>
      </dsp:txBody>
      <dsp:txXfrm>
        <a:off x="297858" y="3095238"/>
        <a:ext cx="3662773" cy="586034"/>
      </dsp:txXfrm>
    </dsp:sp>
    <dsp:sp modelId="{8285CF6F-8214-4745-A74C-8123BDDCF82E}">
      <dsp:nvSpPr>
        <dsp:cNvPr id="0" name=""/>
        <dsp:cNvSpPr/>
      </dsp:nvSpPr>
      <dsp:spPr>
        <a:xfrm>
          <a:off x="0" y="4386175"/>
          <a:ext cx="5323114"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9683CFC-4AFB-485F-913A-EB14B0D876B1}">
      <dsp:nvSpPr>
        <dsp:cNvPr id="0" name=""/>
        <dsp:cNvSpPr/>
      </dsp:nvSpPr>
      <dsp:spPr>
        <a:xfrm>
          <a:off x="266155" y="4061455"/>
          <a:ext cx="3726179"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841" tIns="0" rIns="140841" bIns="0" numCol="1" spcCol="1270" anchor="ctr" anchorCtr="0">
          <a:noAutofit/>
        </a:bodyPr>
        <a:lstStyle/>
        <a:p>
          <a:pPr marL="0" lvl="0" indent="0" algn="l" defTabSz="977900">
            <a:lnSpc>
              <a:spcPct val="90000"/>
            </a:lnSpc>
            <a:spcBef>
              <a:spcPct val="0"/>
            </a:spcBef>
            <a:spcAft>
              <a:spcPct val="35000"/>
            </a:spcAft>
            <a:buNone/>
          </a:pPr>
          <a:r>
            <a:rPr lang="en-US" sz="2200" kern="1200"/>
            <a:t>lampiran </a:t>
          </a:r>
        </a:p>
      </dsp:txBody>
      <dsp:txXfrm>
        <a:off x="297858" y="4093158"/>
        <a:ext cx="3662773" cy="5860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C55FF-C020-41B5-BD44-5D96CB9A0ACA}">
      <dsp:nvSpPr>
        <dsp:cNvPr id="0" name=""/>
        <dsp:cNvSpPr/>
      </dsp:nvSpPr>
      <dsp:spPr>
        <a:xfrm>
          <a:off x="0" y="2717"/>
          <a:ext cx="673544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2C1888-D9DE-4C54-A9A6-980296863CA7}">
      <dsp:nvSpPr>
        <dsp:cNvPr id="0" name=""/>
        <dsp:cNvSpPr/>
      </dsp:nvSpPr>
      <dsp:spPr>
        <a:xfrm>
          <a:off x="0" y="2717"/>
          <a:ext cx="6735443" cy="926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Judul penelitian; menggambarkan interaksi antar dua variabel atau lebih, baik membedakan (pengaruh) atau menghubungkan (keterkaitan)</a:t>
          </a:r>
        </a:p>
      </dsp:txBody>
      <dsp:txXfrm>
        <a:off x="0" y="2717"/>
        <a:ext cx="6735443" cy="926527"/>
      </dsp:txXfrm>
    </dsp:sp>
    <dsp:sp modelId="{54B7C626-44DA-4A6A-B959-9AEA41BBFCA7}">
      <dsp:nvSpPr>
        <dsp:cNvPr id="0" name=""/>
        <dsp:cNvSpPr/>
      </dsp:nvSpPr>
      <dsp:spPr>
        <a:xfrm>
          <a:off x="0" y="929245"/>
          <a:ext cx="6735443" cy="0"/>
        </a:xfrm>
        <a:prstGeom prst="line">
          <a:avLst/>
        </a:prstGeom>
        <a:solidFill>
          <a:schemeClr val="accent2">
            <a:hueOff val="-1311081"/>
            <a:satOff val="-1555"/>
            <a:lumOff val="-823"/>
            <a:alphaOff val="0"/>
          </a:schemeClr>
        </a:solidFill>
        <a:ln w="12700" cap="flat" cmpd="sng" algn="ctr">
          <a:solidFill>
            <a:schemeClr val="accent2">
              <a:hueOff val="-1311081"/>
              <a:satOff val="-1555"/>
              <a:lumOff val="-82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333F6D-AB76-4C64-B5AC-F3F053722E37}">
      <dsp:nvSpPr>
        <dsp:cNvPr id="0" name=""/>
        <dsp:cNvSpPr/>
      </dsp:nvSpPr>
      <dsp:spPr>
        <a:xfrm>
          <a:off x="0" y="929245"/>
          <a:ext cx="6735443" cy="926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Judul penelitian harus pada tataran variable, konsep</a:t>
          </a:r>
        </a:p>
      </dsp:txBody>
      <dsp:txXfrm>
        <a:off x="0" y="929245"/>
        <a:ext cx="6735443" cy="926527"/>
      </dsp:txXfrm>
    </dsp:sp>
    <dsp:sp modelId="{A6631712-7F97-4189-B303-890C1777816B}">
      <dsp:nvSpPr>
        <dsp:cNvPr id="0" name=""/>
        <dsp:cNvSpPr/>
      </dsp:nvSpPr>
      <dsp:spPr>
        <a:xfrm>
          <a:off x="0" y="1855773"/>
          <a:ext cx="6735443" cy="0"/>
        </a:xfrm>
        <a:prstGeom prst="line">
          <a:avLst/>
        </a:prstGeom>
        <a:solidFill>
          <a:schemeClr val="accent2">
            <a:hueOff val="-2622161"/>
            <a:satOff val="-3110"/>
            <a:lumOff val="-1647"/>
            <a:alphaOff val="0"/>
          </a:schemeClr>
        </a:solidFill>
        <a:ln w="12700" cap="flat" cmpd="sng" algn="ctr">
          <a:solidFill>
            <a:schemeClr val="accent2">
              <a:hueOff val="-2622161"/>
              <a:satOff val="-3110"/>
              <a:lumOff val="-164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94DD0C-9731-44A3-9167-38A8038F0030}">
      <dsp:nvSpPr>
        <dsp:cNvPr id="0" name=""/>
        <dsp:cNvSpPr/>
      </dsp:nvSpPr>
      <dsp:spPr>
        <a:xfrm>
          <a:off x="0" y="1855773"/>
          <a:ext cx="6735443" cy="926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Maksimal judul 12 kata jika lebih gunakan anak judul</a:t>
          </a:r>
        </a:p>
      </dsp:txBody>
      <dsp:txXfrm>
        <a:off x="0" y="1855773"/>
        <a:ext cx="6735443" cy="926527"/>
      </dsp:txXfrm>
    </dsp:sp>
    <dsp:sp modelId="{08D1E5D1-9051-40BC-94FA-BBA3E8B40B9E}">
      <dsp:nvSpPr>
        <dsp:cNvPr id="0" name=""/>
        <dsp:cNvSpPr/>
      </dsp:nvSpPr>
      <dsp:spPr>
        <a:xfrm>
          <a:off x="0" y="2782301"/>
          <a:ext cx="6735443" cy="0"/>
        </a:xfrm>
        <a:prstGeom prst="line">
          <a:avLst/>
        </a:prstGeom>
        <a:solidFill>
          <a:schemeClr val="accent2">
            <a:hueOff val="-3933242"/>
            <a:satOff val="-4666"/>
            <a:lumOff val="-2470"/>
            <a:alphaOff val="0"/>
          </a:schemeClr>
        </a:solidFill>
        <a:ln w="12700" cap="flat" cmpd="sng" algn="ctr">
          <a:solidFill>
            <a:schemeClr val="accent2">
              <a:hueOff val="-3933242"/>
              <a:satOff val="-4666"/>
              <a:lumOff val="-24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C65FE2-2E9E-480F-8083-16CC39963C01}">
      <dsp:nvSpPr>
        <dsp:cNvPr id="0" name=""/>
        <dsp:cNvSpPr/>
      </dsp:nvSpPr>
      <dsp:spPr>
        <a:xfrm>
          <a:off x="0" y="2782301"/>
          <a:ext cx="6735443" cy="926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Menunjukan metode yang digunakan</a:t>
          </a:r>
        </a:p>
      </dsp:txBody>
      <dsp:txXfrm>
        <a:off x="0" y="2782301"/>
        <a:ext cx="6735443" cy="926527"/>
      </dsp:txXfrm>
    </dsp:sp>
    <dsp:sp modelId="{D9611C0D-0A95-4CC2-8271-B5CA3651C18C}">
      <dsp:nvSpPr>
        <dsp:cNvPr id="0" name=""/>
        <dsp:cNvSpPr/>
      </dsp:nvSpPr>
      <dsp:spPr>
        <a:xfrm>
          <a:off x="0" y="3708828"/>
          <a:ext cx="6735443" cy="0"/>
        </a:xfrm>
        <a:prstGeom prst="line">
          <a:avLst/>
        </a:prstGeom>
        <a:solidFill>
          <a:schemeClr val="accent2">
            <a:hueOff val="-5244323"/>
            <a:satOff val="-6221"/>
            <a:lumOff val="-3294"/>
            <a:alphaOff val="0"/>
          </a:schemeClr>
        </a:solidFill>
        <a:ln w="12700" cap="flat" cmpd="sng" algn="ctr">
          <a:solidFill>
            <a:schemeClr val="accent2">
              <a:hueOff val="-5244323"/>
              <a:satOff val="-6221"/>
              <a:lumOff val="-329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467800-A0DC-4915-BB49-F364B64D6607}">
      <dsp:nvSpPr>
        <dsp:cNvPr id="0" name=""/>
        <dsp:cNvSpPr/>
      </dsp:nvSpPr>
      <dsp:spPr>
        <a:xfrm>
          <a:off x="0" y="3708828"/>
          <a:ext cx="6735443" cy="926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Menunjukan populasi</a:t>
          </a:r>
        </a:p>
      </dsp:txBody>
      <dsp:txXfrm>
        <a:off x="0" y="3708828"/>
        <a:ext cx="6735443" cy="926527"/>
      </dsp:txXfrm>
    </dsp:sp>
    <dsp:sp modelId="{66B2918D-53C7-4218-B64D-B50A21E773A7}">
      <dsp:nvSpPr>
        <dsp:cNvPr id="0" name=""/>
        <dsp:cNvSpPr/>
      </dsp:nvSpPr>
      <dsp:spPr>
        <a:xfrm>
          <a:off x="0" y="4635356"/>
          <a:ext cx="6735443" cy="0"/>
        </a:xfrm>
        <a:prstGeom prst="line">
          <a:avLst/>
        </a:prstGeom>
        <a:solidFill>
          <a:schemeClr val="accent2">
            <a:hueOff val="-6555403"/>
            <a:satOff val="-7776"/>
            <a:lumOff val="-4117"/>
            <a:alphaOff val="0"/>
          </a:schemeClr>
        </a:solidFill>
        <a:ln w="12700" cap="flat" cmpd="sng" algn="ctr">
          <a:solidFill>
            <a:schemeClr val="accent2">
              <a:hueOff val="-6555403"/>
              <a:satOff val="-7776"/>
              <a:lumOff val="-41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BC2B14-760B-4293-B28A-8D41C79E6BDE}">
      <dsp:nvSpPr>
        <dsp:cNvPr id="0" name=""/>
        <dsp:cNvSpPr/>
      </dsp:nvSpPr>
      <dsp:spPr>
        <a:xfrm>
          <a:off x="0" y="4635356"/>
          <a:ext cx="6735443" cy="926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Menunjukan tempat, lokasi dan waktu penelitian (jika perlu)</a:t>
          </a:r>
        </a:p>
      </dsp:txBody>
      <dsp:txXfrm>
        <a:off x="0" y="4635356"/>
        <a:ext cx="6735443" cy="9265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7C84C-48EF-43D6-B76C-050057AEAE13}">
      <dsp:nvSpPr>
        <dsp:cNvPr id="0" name=""/>
        <dsp:cNvSpPr/>
      </dsp:nvSpPr>
      <dsp:spPr>
        <a:xfrm>
          <a:off x="0" y="0"/>
          <a:ext cx="630372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0AD2AA-EC08-44FB-BBF3-279BC8909A47}">
      <dsp:nvSpPr>
        <dsp:cNvPr id="0" name=""/>
        <dsp:cNvSpPr/>
      </dsp:nvSpPr>
      <dsp:spPr>
        <a:xfrm>
          <a:off x="0" y="0"/>
          <a:ext cx="6303729" cy="1390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Topik (sesuai konsentrasi, trending)</a:t>
          </a:r>
        </a:p>
      </dsp:txBody>
      <dsp:txXfrm>
        <a:off x="0" y="0"/>
        <a:ext cx="6303729" cy="1390209"/>
      </dsp:txXfrm>
    </dsp:sp>
    <dsp:sp modelId="{876BC257-B1B8-4D92-9198-C446F8642BCA}">
      <dsp:nvSpPr>
        <dsp:cNvPr id="0" name=""/>
        <dsp:cNvSpPr/>
      </dsp:nvSpPr>
      <dsp:spPr>
        <a:xfrm>
          <a:off x="0" y="1390209"/>
          <a:ext cx="6303729" cy="0"/>
        </a:xfrm>
        <a:prstGeom prst="line">
          <a:avLst/>
        </a:prstGeom>
        <a:solidFill>
          <a:schemeClr val="accent2">
            <a:hueOff val="-2185134"/>
            <a:satOff val="-2592"/>
            <a:lumOff val="-1372"/>
            <a:alphaOff val="0"/>
          </a:schemeClr>
        </a:solidFill>
        <a:ln w="12700" cap="flat" cmpd="sng" algn="ctr">
          <a:solidFill>
            <a:schemeClr val="accent2">
              <a:hueOff val="-2185134"/>
              <a:satOff val="-2592"/>
              <a:lumOff val="-13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A6600B-EB97-4FA2-8FFA-109AC7868F6A}">
      <dsp:nvSpPr>
        <dsp:cNvPr id="0" name=""/>
        <dsp:cNvSpPr/>
      </dsp:nvSpPr>
      <dsp:spPr>
        <a:xfrm>
          <a:off x="0" y="1390209"/>
          <a:ext cx="6303729" cy="1390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Masalah/Gap (referensi, data, urgensi)</a:t>
          </a:r>
        </a:p>
      </dsp:txBody>
      <dsp:txXfrm>
        <a:off x="0" y="1390209"/>
        <a:ext cx="6303729" cy="1390209"/>
      </dsp:txXfrm>
    </dsp:sp>
    <dsp:sp modelId="{0700BE05-517A-43CF-BBB2-CE5EB290287E}">
      <dsp:nvSpPr>
        <dsp:cNvPr id="0" name=""/>
        <dsp:cNvSpPr/>
      </dsp:nvSpPr>
      <dsp:spPr>
        <a:xfrm>
          <a:off x="0" y="2780419"/>
          <a:ext cx="6303729" cy="0"/>
        </a:xfrm>
        <a:prstGeom prst="line">
          <a:avLst/>
        </a:prstGeom>
        <a:solidFill>
          <a:schemeClr val="accent2">
            <a:hueOff val="-4370269"/>
            <a:satOff val="-5184"/>
            <a:lumOff val="-2745"/>
            <a:alphaOff val="0"/>
          </a:schemeClr>
        </a:solidFill>
        <a:ln w="12700" cap="flat" cmpd="sng" algn="ctr">
          <a:solidFill>
            <a:schemeClr val="accent2">
              <a:hueOff val="-4370269"/>
              <a:satOff val="-5184"/>
              <a:lumOff val="-274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2A7A69-99AD-4AA7-ABCD-7DF6003780C3}">
      <dsp:nvSpPr>
        <dsp:cNvPr id="0" name=""/>
        <dsp:cNvSpPr/>
      </dsp:nvSpPr>
      <dsp:spPr>
        <a:xfrm>
          <a:off x="0" y="2780419"/>
          <a:ext cx="6303729" cy="1390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Kebaharuan (Apa beda riset ini, apa Manfaat)</a:t>
          </a:r>
        </a:p>
      </dsp:txBody>
      <dsp:txXfrm>
        <a:off x="0" y="2780419"/>
        <a:ext cx="6303729" cy="1390209"/>
      </dsp:txXfrm>
    </dsp:sp>
    <dsp:sp modelId="{45D509E2-624A-45FD-8664-4721950D72E3}">
      <dsp:nvSpPr>
        <dsp:cNvPr id="0" name=""/>
        <dsp:cNvSpPr/>
      </dsp:nvSpPr>
      <dsp:spPr>
        <a:xfrm>
          <a:off x="0" y="4170629"/>
          <a:ext cx="6303729" cy="0"/>
        </a:xfrm>
        <a:prstGeom prst="line">
          <a:avLst/>
        </a:prstGeom>
        <a:solidFill>
          <a:schemeClr val="accent2">
            <a:hueOff val="-6555403"/>
            <a:satOff val="-7776"/>
            <a:lumOff val="-4117"/>
            <a:alphaOff val="0"/>
          </a:schemeClr>
        </a:solidFill>
        <a:ln w="12700" cap="flat" cmpd="sng" algn="ctr">
          <a:solidFill>
            <a:schemeClr val="accent2">
              <a:hueOff val="-6555403"/>
              <a:satOff val="-7776"/>
              <a:lumOff val="-41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EE395B-A2D5-47D5-9BB9-DDF5C6E3970C}">
      <dsp:nvSpPr>
        <dsp:cNvPr id="0" name=""/>
        <dsp:cNvSpPr/>
      </dsp:nvSpPr>
      <dsp:spPr>
        <a:xfrm>
          <a:off x="0" y="4170629"/>
          <a:ext cx="6303729" cy="1390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Tujuan </a:t>
          </a:r>
        </a:p>
      </dsp:txBody>
      <dsp:txXfrm>
        <a:off x="0" y="4170629"/>
        <a:ext cx="6303729" cy="139020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B6F7F9-27C0-41F1-8C6C-83D4954B1F77}">
      <dsp:nvSpPr>
        <dsp:cNvPr id="0" name=""/>
        <dsp:cNvSpPr/>
      </dsp:nvSpPr>
      <dsp:spPr>
        <a:xfrm>
          <a:off x="0" y="51259"/>
          <a:ext cx="6303729" cy="131273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Latar belakang diurutkan dari umum ke khusus</a:t>
          </a:r>
        </a:p>
      </dsp:txBody>
      <dsp:txXfrm>
        <a:off x="64083" y="115342"/>
        <a:ext cx="6175563" cy="1184573"/>
      </dsp:txXfrm>
    </dsp:sp>
    <dsp:sp modelId="{D661CB95-03BA-4665-A2EA-782F47399FE1}">
      <dsp:nvSpPr>
        <dsp:cNvPr id="0" name=""/>
        <dsp:cNvSpPr/>
      </dsp:nvSpPr>
      <dsp:spPr>
        <a:xfrm>
          <a:off x="0" y="1433119"/>
          <a:ext cx="6303729" cy="1312739"/>
        </a:xfrm>
        <a:prstGeom prst="roundRect">
          <a:avLst/>
        </a:prstGeom>
        <a:solidFill>
          <a:schemeClr val="accent5">
            <a:hueOff val="-343741"/>
            <a:satOff val="-4006"/>
            <a:lumOff val="-71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Terdapat data pendukung terkait permasalahan yang akan diteliti (baik data sekunder maupun data primer)</a:t>
          </a:r>
        </a:p>
      </dsp:txBody>
      <dsp:txXfrm>
        <a:off x="64083" y="1497202"/>
        <a:ext cx="6175563" cy="1184573"/>
      </dsp:txXfrm>
    </dsp:sp>
    <dsp:sp modelId="{A7211A4C-49B3-4D17-8FF2-CAFC94275223}">
      <dsp:nvSpPr>
        <dsp:cNvPr id="0" name=""/>
        <dsp:cNvSpPr/>
      </dsp:nvSpPr>
      <dsp:spPr>
        <a:xfrm>
          <a:off x="0" y="2814979"/>
          <a:ext cx="6303729" cy="1312739"/>
        </a:xfrm>
        <a:prstGeom prst="roundRect">
          <a:avLst/>
        </a:prstGeom>
        <a:solidFill>
          <a:schemeClr val="accent5">
            <a:hueOff val="-687482"/>
            <a:satOff val="-8011"/>
            <a:lumOff val="-14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Terdapat referensi dari artikel jurnal nasional atau internasional 5 tahun terakhir </a:t>
          </a:r>
        </a:p>
      </dsp:txBody>
      <dsp:txXfrm>
        <a:off x="64083" y="2879062"/>
        <a:ext cx="6175563" cy="1184573"/>
      </dsp:txXfrm>
    </dsp:sp>
    <dsp:sp modelId="{1354D495-9F43-4955-8BAE-48CD1DA278C0}">
      <dsp:nvSpPr>
        <dsp:cNvPr id="0" name=""/>
        <dsp:cNvSpPr/>
      </dsp:nvSpPr>
      <dsp:spPr>
        <a:xfrm>
          <a:off x="0" y="4196839"/>
          <a:ext cx="6303729" cy="1312739"/>
        </a:xfrm>
        <a:prstGeom prst="roundRect">
          <a:avLst/>
        </a:prstGeom>
        <a:solidFill>
          <a:schemeClr val="accent5">
            <a:hueOff val="-1031223"/>
            <a:satOff val="-12017"/>
            <a:lumOff val="-21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Terdapat gap riset</a:t>
          </a:r>
        </a:p>
      </dsp:txBody>
      <dsp:txXfrm>
        <a:off x="64083" y="4260922"/>
        <a:ext cx="6175563" cy="118457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6B771-A111-49C1-B819-14478008BC43}">
      <dsp:nvSpPr>
        <dsp:cNvPr id="0" name=""/>
        <dsp:cNvSpPr/>
      </dsp:nvSpPr>
      <dsp:spPr>
        <a:xfrm>
          <a:off x="0" y="2715"/>
          <a:ext cx="630372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F5C48D-8660-4D64-A05E-5F379FB3B06E}">
      <dsp:nvSpPr>
        <dsp:cNvPr id="0" name=""/>
        <dsp:cNvSpPr/>
      </dsp:nvSpPr>
      <dsp:spPr>
        <a:xfrm>
          <a:off x="0" y="2715"/>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err="1"/>
            <a:t>Merupakan</a:t>
          </a:r>
          <a:r>
            <a:rPr lang="en-US" sz="2900" kern="1200" dirty="0"/>
            <a:t> </a:t>
          </a:r>
          <a:r>
            <a:rPr lang="en-US" sz="2900" kern="1200" dirty="0" err="1"/>
            <a:t>pertanyaan</a:t>
          </a:r>
          <a:r>
            <a:rPr lang="en-US" sz="2900" kern="1200" dirty="0"/>
            <a:t> yang </a:t>
          </a:r>
          <a:r>
            <a:rPr lang="en-US" sz="2900" kern="1200" dirty="0" err="1"/>
            <a:t>akan</a:t>
          </a:r>
          <a:r>
            <a:rPr lang="en-US" sz="2900" kern="1200" dirty="0"/>
            <a:t> </a:t>
          </a:r>
          <a:r>
            <a:rPr lang="en-US" sz="2900" kern="1200" dirty="0" err="1"/>
            <a:t>dicari</a:t>
          </a:r>
          <a:r>
            <a:rPr lang="en-US" sz="2900" kern="1200" dirty="0"/>
            <a:t> </a:t>
          </a:r>
          <a:r>
            <a:rPr lang="en-US" sz="2900" kern="1200" dirty="0" err="1"/>
            <a:t>jawabannya</a:t>
          </a:r>
          <a:r>
            <a:rPr lang="en-US" sz="2900" kern="1200" dirty="0"/>
            <a:t> </a:t>
          </a:r>
          <a:r>
            <a:rPr lang="en-US" sz="2900" kern="1200" dirty="0" err="1"/>
            <a:t>melalui</a:t>
          </a:r>
          <a:r>
            <a:rPr lang="en-US" sz="2900" kern="1200" dirty="0"/>
            <a:t> </a:t>
          </a:r>
          <a:r>
            <a:rPr lang="en-US" sz="2900" kern="1200" dirty="0" err="1"/>
            <a:t>penelitian</a:t>
          </a:r>
          <a:endParaRPr lang="en-US" sz="2900" kern="1200" dirty="0"/>
        </a:p>
      </dsp:txBody>
      <dsp:txXfrm>
        <a:off x="0" y="2715"/>
        <a:ext cx="6303729" cy="1851802"/>
      </dsp:txXfrm>
    </dsp:sp>
    <dsp:sp modelId="{66F80B73-B233-4563-A354-D1F8D9F87FF1}">
      <dsp:nvSpPr>
        <dsp:cNvPr id="0" name=""/>
        <dsp:cNvSpPr/>
      </dsp:nvSpPr>
      <dsp:spPr>
        <a:xfrm>
          <a:off x="0" y="1854518"/>
          <a:ext cx="630372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D8C7CA-2C1D-41CA-BF72-24979CE10195}">
      <dsp:nvSpPr>
        <dsp:cNvPr id="0" name=""/>
        <dsp:cNvSpPr/>
      </dsp:nvSpPr>
      <dsp:spPr>
        <a:xfrm>
          <a:off x="0" y="1854518"/>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err="1"/>
            <a:t>Masalah</a:t>
          </a:r>
          <a:r>
            <a:rPr lang="en-US" sz="2900" kern="1200" dirty="0"/>
            <a:t> </a:t>
          </a:r>
          <a:r>
            <a:rPr lang="en-US" sz="2900" kern="1200" dirty="0" err="1"/>
            <a:t>dirumuskan</a:t>
          </a:r>
          <a:r>
            <a:rPr lang="en-US" sz="2900" kern="1200" dirty="0"/>
            <a:t> </a:t>
          </a:r>
          <a:r>
            <a:rPr lang="en-US" sz="2900" kern="1200" dirty="0" err="1"/>
            <a:t>secara</a:t>
          </a:r>
          <a:r>
            <a:rPr lang="en-US" sz="2900" kern="1200" dirty="0"/>
            <a:t> </a:t>
          </a:r>
          <a:r>
            <a:rPr lang="en-US" sz="2900" kern="1200" dirty="0" err="1"/>
            <a:t>spesifik</a:t>
          </a:r>
          <a:r>
            <a:rPr lang="en-US" sz="2900" kern="1200" dirty="0"/>
            <a:t>, </a:t>
          </a:r>
          <a:r>
            <a:rPr lang="en-US" sz="2900" kern="1200" dirty="0" err="1"/>
            <a:t>tidak</a:t>
          </a:r>
          <a:r>
            <a:rPr lang="en-US" sz="2900" kern="1200" dirty="0"/>
            <a:t> </a:t>
          </a:r>
          <a:r>
            <a:rPr lang="en-US" sz="2900" kern="1200" dirty="0" err="1"/>
            <a:t>boleh</a:t>
          </a:r>
          <a:r>
            <a:rPr lang="en-US" sz="2900" kern="1200" dirty="0"/>
            <a:t> </a:t>
          </a:r>
          <a:r>
            <a:rPr lang="en-US" sz="2900" kern="1200" dirty="0" err="1"/>
            <a:t>terlalu</a:t>
          </a:r>
          <a:r>
            <a:rPr lang="en-US" sz="2900" kern="1200" dirty="0"/>
            <a:t> </a:t>
          </a:r>
          <a:r>
            <a:rPr lang="en-US" sz="2900" kern="1200" dirty="0" err="1"/>
            <a:t>luas</a:t>
          </a:r>
          <a:r>
            <a:rPr lang="en-US" sz="2900" kern="1200" dirty="0"/>
            <a:t>, </a:t>
          </a:r>
          <a:r>
            <a:rPr lang="en-US" sz="2900" kern="1200" dirty="0" err="1"/>
            <a:t>terlalu</a:t>
          </a:r>
          <a:r>
            <a:rPr lang="en-US" sz="2900" kern="1200" dirty="0"/>
            <a:t> </a:t>
          </a:r>
          <a:r>
            <a:rPr lang="en-US" sz="2900" kern="1200" dirty="0" err="1"/>
            <a:t>banyak</a:t>
          </a:r>
          <a:r>
            <a:rPr lang="en-US" sz="2900" kern="1200" dirty="0"/>
            <a:t>, </a:t>
          </a:r>
          <a:r>
            <a:rPr lang="en-US" sz="2900" kern="1200" dirty="0" err="1"/>
            <a:t>atau</a:t>
          </a:r>
          <a:r>
            <a:rPr lang="en-US" sz="2900" kern="1200" dirty="0"/>
            <a:t> </a:t>
          </a:r>
          <a:r>
            <a:rPr lang="en-US" sz="2900" kern="1200" dirty="0" err="1"/>
            <a:t>sudah</a:t>
          </a:r>
          <a:r>
            <a:rPr lang="en-US" sz="2900" kern="1200" dirty="0"/>
            <a:t> </a:t>
          </a:r>
          <a:r>
            <a:rPr lang="en-US" sz="2900" kern="1200" dirty="0" err="1"/>
            <a:t>diteliti</a:t>
          </a:r>
          <a:r>
            <a:rPr lang="en-US" sz="2900" kern="1200" dirty="0"/>
            <a:t> orang lain. </a:t>
          </a:r>
        </a:p>
      </dsp:txBody>
      <dsp:txXfrm>
        <a:off x="0" y="1854518"/>
        <a:ext cx="6303729" cy="1851802"/>
      </dsp:txXfrm>
    </dsp:sp>
    <dsp:sp modelId="{B97EE42D-9E7F-4918-B20B-74FDBA13EE6E}">
      <dsp:nvSpPr>
        <dsp:cNvPr id="0" name=""/>
        <dsp:cNvSpPr/>
      </dsp:nvSpPr>
      <dsp:spPr>
        <a:xfrm>
          <a:off x="0" y="3706320"/>
          <a:ext cx="630372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416052-2D49-48CC-B49C-9A7860496BAE}">
      <dsp:nvSpPr>
        <dsp:cNvPr id="0" name=""/>
        <dsp:cNvSpPr/>
      </dsp:nvSpPr>
      <dsp:spPr>
        <a:xfrm>
          <a:off x="0" y="3706320"/>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Perumusan masalah dinyatakan dengan kalimat tanya.</a:t>
          </a:r>
        </a:p>
      </dsp:txBody>
      <dsp:txXfrm>
        <a:off x="0" y="3706320"/>
        <a:ext cx="6303729" cy="1851802"/>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2A2514-AC1E-40E7-9C80-53BA99899C2B}" type="datetimeFigureOut">
              <a:rPr lang="en-US" smtClean="0"/>
              <a:t>10/21/2025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6E9E3A-FABE-4F64-B30E-9773ADB1DD7A}" type="slidenum">
              <a:rPr lang="en-US" smtClean="0"/>
              <a:t>‹#›</a:t>
            </a:fld>
            <a:endParaRPr lang="en-US"/>
          </a:p>
        </p:txBody>
      </p:sp>
    </p:spTree>
    <p:extLst>
      <p:ext uri="{BB962C8B-B14F-4D97-AF65-F5344CB8AC3E}">
        <p14:creationId xmlns:p14="http://schemas.microsoft.com/office/powerpoint/2010/main" val="1481136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a:p>
        </p:txBody>
      </p:sp>
      <p:sp>
        <p:nvSpPr>
          <p:cNvPr id="140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AF617D-595D-4C3D-AEBC-948814BBC8EA}" type="slidenum">
              <a:rPr lang="id-ID" smtClean="0"/>
              <a:pPr/>
              <a:t>11</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10/21/2025</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520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3751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9388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A56CE4B3-6EDB-4154-9D42-0E33F5B76461}"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26EB64-1AF8-449E-923B-7B640BB3FB99}" type="slidenum">
              <a:rPr lang="en-US" smtClean="0"/>
              <a:t>‹#›</a:t>
            </a:fld>
            <a:endParaRPr lang="en-US"/>
          </a:p>
        </p:txBody>
      </p:sp>
      <p:sp>
        <p:nvSpPr>
          <p:cNvPr id="9" name="Content Placeholder 8"/>
          <p:cNvSpPr>
            <a:spLocks noGrp="1"/>
          </p:cNvSpPr>
          <p:nvPr>
            <p:ph sz="quarter" idx="13"/>
          </p:nvPr>
        </p:nvSpPr>
        <p:spPr>
          <a:xfrm>
            <a:off x="1389888" y="2313432"/>
            <a:ext cx="4559808"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5018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10/21/2025</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347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8934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866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8145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9657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442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7670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2643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10/21/2025</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345646579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88" r:id="rId5"/>
    <p:sldLayoutId id="2147483693" r:id="rId6"/>
    <p:sldLayoutId id="2147483689" r:id="rId7"/>
    <p:sldLayoutId id="2147483690" r:id="rId8"/>
    <p:sldLayoutId id="2147483691" r:id="rId9"/>
    <p:sldLayoutId id="2147483692" r:id="rId10"/>
    <p:sldLayoutId id="2147483694" r:id="rId11"/>
    <p:sldLayoutId id="214748370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DESAIN PENELITIAN KUANTITATIF</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15246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0291D59-D0D0-422B-EC1F-25E88E1C856F}"/>
              </a:ext>
            </a:extLst>
          </p:cNvPr>
          <p:cNvSpPr>
            <a:spLocks noGrp="1"/>
          </p:cNvSpPr>
          <p:nvPr>
            <p:ph type="title"/>
          </p:nvPr>
        </p:nvSpPr>
        <p:spPr>
          <a:xfrm>
            <a:off x="686834" y="591344"/>
            <a:ext cx="3200400" cy="5585619"/>
          </a:xfrm>
        </p:spPr>
        <p:txBody>
          <a:bodyPr>
            <a:normAutofit/>
          </a:bodyPr>
          <a:lstStyle/>
          <a:p>
            <a:r>
              <a:rPr lang="en-US" b="1">
                <a:solidFill>
                  <a:srgbClr val="FFFFFF"/>
                </a:solidFill>
              </a:rPr>
              <a:t>Contoh </a:t>
            </a:r>
          </a:p>
        </p:txBody>
      </p:sp>
      <p:sp>
        <p:nvSpPr>
          <p:cNvPr id="3" name="Content Placeholder 2">
            <a:extLst>
              <a:ext uri="{FF2B5EF4-FFF2-40B4-BE49-F238E27FC236}">
                <a16:creationId xmlns:a16="http://schemas.microsoft.com/office/drawing/2014/main" id="{F066D992-F4BC-7ED0-5C5B-130F9A381B70}"/>
              </a:ext>
            </a:extLst>
          </p:cNvPr>
          <p:cNvSpPr>
            <a:spLocks noGrp="1"/>
          </p:cNvSpPr>
          <p:nvPr>
            <p:ph idx="1"/>
          </p:nvPr>
        </p:nvSpPr>
        <p:spPr>
          <a:xfrm>
            <a:off x="4447308" y="591344"/>
            <a:ext cx="6906491" cy="5585619"/>
          </a:xfrm>
        </p:spPr>
        <p:txBody>
          <a:bodyPr anchor="ctr">
            <a:normAutofit/>
          </a:bodyPr>
          <a:lstStyle/>
          <a:p>
            <a:r>
              <a:rPr lang="en-US" dirty="0" err="1"/>
              <a:t>Pengaruh</a:t>
            </a:r>
            <a:r>
              <a:rPr lang="en-US" dirty="0"/>
              <a:t> </a:t>
            </a:r>
            <a:r>
              <a:rPr lang="en-US" dirty="0" err="1"/>
              <a:t>Transparansi</a:t>
            </a:r>
            <a:r>
              <a:rPr lang="en-US" dirty="0"/>
              <a:t> </a:t>
            </a:r>
            <a:r>
              <a:rPr lang="en-US" dirty="0" err="1"/>
              <a:t>Komunikasi</a:t>
            </a:r>
            <a:r>
              <a:rPr lang="en-US" dirty="0"/>
              <a:t> </a:t>
            </a:r>
            <a:r>
              <a:rPr lang="en-US" dirty="0" err="1"/>
              <a:t>terhadap</a:t>
            </a:r>
            <a:r>
              <a:rPr lang="en-US" dirty="0"/>
              <a:t> </a:t>
            </a:r>
            <a:r>
              <a:rPr lang="en-US" dirty="0" err="1"/>
              <a:t>Kepercayaan</a:t>
            </a:r>
            <a:r>
              <a:rPr lang="en-US" dirty="0"/>
              <a:t> </a:t>
            </a:r>
            <a:r>
              <a:rPr lang="en-US" dirty="0" err="1"/>
              <a:t>Karyawan</a:t>
            </a:r>
            <a:r>
              <a:rPr lang="en-US" dirty="0"/>
              <a:t> pada </a:t>
            </a:r>
            <a:r>
              <a:rPr lang="en-US" dirty="0" err="1"/>
              <a:t>Manajemen</a:t>
            </a:r>
            <a:r>
              <a:rPr lang="en-US" dirty="0"/>
              <a:t> </a:t>
            </a:r>
            <a:r>
              <a:rPr lang="en-US" dirty="0" err="1"/>
              <a:t>Selama</a:t>
            </a:r>
            <a:r>
              <a:rPr lang="en-US" dirty="0"/>
              <a:t> Proses </a:t>
            </a:r>
            <a:r>
              <a:rPr lang="en-US" dirty="0" err="1"/>
              <a:t>Restrukturisasi</a:t>
            </a:r>
            <a:r>
              <a:rPr lang="en-US" dirty="0"/>
              <a:t> </a:t>
            </a:r>
            <a:r>
              <a:rPr lang="en-US" dirty="0" err="1"/>
              <a:t>Organisasi</a:t>
            </a:r>
            <a:r>
              <a:rPr lang="en-US" dirty="0"/>
              <a:t>“</a:t>
            </a:r>
          </a:p>
          <a:p>
            <a:r>
              <a:rPr lang="en-US" dirty="0"/>
              <a:t>"</a:t>
            </a:r>
            <a:r>
              <a:rPr lang="en-US" dirty="0" err="1"/>
              <a:t>Hubungan</a:t>
            </a:r>
            <a:r>
              <a:rPr lang="en-US" dirty="0"/>
              <a:t> </a:t>
            </a:r>
            <a:r>
              <a:rPr lang="en-US" dirty="0" err="1"/>
              <a:t>antara</a:t>
            </a:r>
            <a:r>
              <a:rPr lang="en-US" dirty="0"/>
              <a:t> </a:t>
            </a:r>
            <a:r>
              <a:rPr lang="en-US" dirty="0" err="1"/>
              <a:t>Komunikasi</a:t>
            </a:r>
            <a:r>
              <a:rPr lang="en-US" dirty="0"/>
              <a:t> Antar </a:t>
            </a:r>
            <a:r>
              <a:rPr lang="en-US" dirty="0" err="1"/>
              <a:t>Departemen</a:t>
            </a:r>
            <a:r>
              <a:rPr lang="en-US" dirty="0"/>
              <a:t> dan </a:t>
            </a:r>
            <a:r>
              <a:rPr lang="en-US" dirty="0" err="1"/>
              <a:t>Efektivitas</a:t>
            </a:r>
            <a:r>
              <a:rPr lang="en-US" dirty="0"/>
              <a:t> Tim </a:t>
            </a:r>
            <a:r>
              <a:rPr lang="en-US" dirty="0" err="1"/>
              <a:t>dalam</a:t>
            </a:r>
            <a:r>
              <a:rPr lang="en-US" dirty="0"/>
              <a:t> </a:t>
            </a:r>
            <a:r>
              <a:rPr lang="en-US" dirty="0" err="1"/>
              <a:t>Mencapai</a:t>
            </a:r>
            <a:r>
              <a:rPr lang="en-US" dirty="0"/>
              <a:t> Target </a:t>
            </a:r>
            <a:r>
              <a:rPr lang="en-US" dirty="0" err="1"/>
              <a:t>Organisasi</a:t>
            </a:r>
            <a:r>
              <a:rPr lang="en-US" dirty="0"/>
              <a:t>“</a:t>
            </a:r>
          </a:p>
          <a:p>
            <a:r>
              <a:rPr lang="en-US" dirty="0"/>
              <a:t>"</a:t>
            </a:r>
            <a:r>
              <a:rPr lang="en-US" dirty="0" err="1"/>
              <a:t>Analisis</a:t>
            </a:r>
            <a:r>
              <a:rPr lang="en-US" dirty="0"/>
              <a:t> </a:t>
            </a:r>
            <a:r>
              <a:rPr lang="en-US" dirty="0" err="1"/>
              <a:t>Dampak</a:t>
            </a:r>
            <a:r>
              <a:rPr lang="en-US" dirty="0"/>
              <a:t> </a:t>
            </a:r>
            <a:r>
              <a:rPr lang="en-US" dirty="0" err="1"/>
              <a:t>Budaya</a:t>
            </a:r>
            <a:r>
              <a:rPr lang="en-US" dirty="0"/>
              <a:t> </a:t>
            </a:r>
            <a:r>
              <a:rPr lang="en-US" dirty="0" err="1"/>
              <a:t>Organisasi</a:t>
            </a:r>
            <a:r>
              <a:rPr lang="en-US" dirty="0"/>
              <a:t> </a:t>
            </a:r>
            <a:r>
              <a:rPr lang="en-US" dirty="0" err="1"/>
              <a:t>terhadap</a:t>
            </a:r>
            <a:r>
              <a:rPr lang="en-US" dirty="0"/>
              <a:t> </a:t>
            </a:r>
            <a:r>
              <a:rPr lang="en-US" dirty="0" err="1"/>
              <a:t>Komunikasi</a:t>
            </a:r>
            <a:r>
              <a:rPr lang="en-US" dirty="0"/>
              <a:t> dan </a:t>
            </a:r>
            <a:r>
              <a:rPr lang="en-US" dirty="0" err="1"/>
              <a:t>Keterlibatan</a:t>
            </a:r>
            <a:r>
              <a:rPr lang="en-US" dirty="0"/>
              <a:t> </a:t>
            </a:r>
            <a:r>
              <a:rPr lang="en-US" dirty="0" err="1"/>
              <a:t>Karyawan</a:t>
            </a:r>
            <a:r>
              <a:rPr lang="en-US" dirty="0"/>
              <a:t>"</a:t>
            </a:r>
          </a:p>
        </p:txBody>
      </p:sp>
      <p:sp>
        <p:nvSpPr>
          <p:cNvPr id="33" name="Arc 3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6486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828800" y="685800"/>
            <a:ext cx="8839200" cy="5334000"/>
          </a:xfrm>
          <a:prstGeom prst="rect">
            <a:avLst/>
          </a:prstGeom>
        </p:spPr>
        <p:txBody>
          <a:bodyPr/>
          <a:lstStyle/>
          <a:p>
            <a:pPr marL="457200" indent="-457200" eaLnBrk="0" hangingPunct="0">
              <a:spcBef>
                <a:spcPct val="20000"/>
              </a:spcBef>
              <a:buClr>
                <a:srgbClr val="A50021"/>
              </a:buClr>
              <a:buSzPct val="75000"/>
              <a:buFont typeface="Wingdings" pitchFamily="2" charset="2"/>
              <a:buChar char="n"/>
              <a:defRPr/>
            </a:pPr>
            <a:r>
              <a:rPr lang="en-US" sz="2800" b="1" kern="0" dirty="0" err="1">
                <a:solidFill>
                  <a:srgbClr val="C00000"/>
                </a:solidFill>
                <a:latin typeface="Tahoma" pitchFamily="34" charset="0"/>
                <a:ea typeface="Tahoma" pitchFamily="34" charset="0"/>
                <a:cs typeface="Tahoma" pitchFamily="34" charset="0"/>
              </a:rPr>
              <a:t>Latar</a:t>
            </a:r>
            <a:r>
              <a:rPr lang="en-US" sz="2800" b="1" kern="0" dirty="0">
                <a:solidFill>
                  <a:srgbClr val="C00000"/>
                </a:solidFill>
                <a:latin typeface="Tahoma" pitchFamily="34" charset="0"/>
                <a:ea typeface="Tahoma" pitchFamily="34" charset="0"/>
                <a:cs typeface="Tahoma" pitchFamily="34" charset="0"/>
              </a:rPr>
              <a:t> </a:t>
            </a:r>
            <a:r>
              <a:rPr lang="en-US" sz="2800" b="1" kern="0" dirty="0" err="1">
                <a:solidFill>
                  <a:srgbClr val="C00000"/>
                </a:solidFill>
                <a:latin typeface="Tahoma" pitchFamily="34" charset="0"/>
                <a:ea typeface="Tahoma" pitchFamily="34" charset="0"/>
                <a:cs typeface="Tahoma" pitchFamily="34" charset="0"/>
              </a:rPr>
              <a:t>Belakang</a:t>
            </a:r>
            <a:r>
              <a:rPr lang="en-US" sz="2800" b="1" kern="0" dirty="0">
                <a:solidFill>
                  <a:srgbClr val="C00000"/>
                </a:solidFill>
                <a:latin typeface="Tahoma" pitchFamily="34" charset="0"/>
                <a:ea typeface="Tahoma" pitchFamily="34" charset="0"/>
                <a:cs typeface="Tahoma" pitchFamily="34" charset="0"/>
              </a:rPr>
              <a:t> </a:t>
            </a:r>
            <a:r>
              <a:rPr lang="en-US" sz="2800" b="1" kern="0" dirty="0" err="1">
                <a:solidFill>
                  <a:srgbClr val="C00000"/>
                </a:solidFill>
                <a:latin typeface="Tahoma" pitchFamily="34" charset="0"/>
                <a:ea typeface="Tahoma" pitchFamily="34" charset="0"/>
                <a:cs typeface="Tahoma" pitchFamily="34" charset="0"/>
              </a:rPr>
              <a:t>Masalah</a:t>
            </a:r>
            <a:endParaRPr lang="en-US" sz="2800" b="1" kern="0" dirty="0">
              <a:solidFill>
                <a:srgbClr val="C00000"/>
              </a:solidFill>
              <a:latin typeface="Tahoma" pitchFamily="34" charset="0"/>
              <a:ea typeface="Tahoma" pitchFamily="34" charset="0"/>
              <a:cs typeface="Tahoma" pitchFamily="34" charset="0"/>
            </a:endParaRPr>
          </a:p>
          <a:p>
            <a:pPr marL="457200" indent="-457200" eaLnBrk="0" hangingPunct="0">
              <a:spcBef>
                <a:spcPct val="20000"/>
              </a:spcBef>
              <a:buClr>
                <a:srgbClr val="A50021"/>
              </a:buClr>
              <a:buSzPct val="75000"/>
              <a:defRPr/>
            </a:pPr>
            <a:endParaRPr lang="en-US" sz="2800" b="1" kern="0" dirty="0">
              <a:solidFill>
                <a:srgbClr val="C00000"/>
              </a:solidFill>
              <a:latin typeface="Tahoma" pitchFamily="34" charset="0"/>
              <a:ea typeface="Tahoma" pitchFamily="34" charset="0"/>
              <a:cs typeface="Tahoma" pitchFamily="34" charset="0"/>
            </a:endParaRPr>
          </a:p>
          <a:p>
            <a:pPr marL="457200" indent="-457200" eaLnBrk="0" hangingPunct="0">
              <a:spcBef>
                <a:spcPct val="20000"/>
              </a:spcBef>
              <a:buClr>
                <a:srgbClr val="A50021"/>
              </a:buClr>
              <a:buSzPct val="75000"/>
              <a:defRPr/>
            </a:pPr>
            <a:r>
              <a:rPr lang="en-US" sz="2800" b="1" kern="0" dirty="0">
                <a:solidFill>
                  <a:srgbClr val="0000FF"/>
                </a:solidFill>
                <a:latin typeface="Tahoma" pitchFamily="34" charset="0"/>
                <a:ea typeface="Tahoma" pitchFamily="34" charset="0"/>
                <a:cs typeface="Tahoma" pitchFamily="34" charset="0"/>
              </a:rPr>
              <a:t>	- </a:t>
            </a:r>
            <a:r>
              <a:rPr lang="en-US" sz="2800" b="1" kern="0" dirty="0" err="1">
                <a:solidFill>
                  <a:srgbClr val="0000FF"/>
                </a:solidFill>
                <a:latin typeface="Tahoma" pitchFamily="34" charset="0"/>
                <a:ea typeface="Tahoma" pitchFamily="34" charset="0"/>
                <a:cs typeface="Tahoma" pitchFamily="34" charset="0"/>
              </a:rPr>
              <a:t>Narasi</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tentang</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variabel</a:t>
            </a:r>
            <a:r>
              <a:rPr lang="en-US" sz="2800" b="1" kern="0" dirty="0">
                <a:solidFill>
                  <a:srgbClr val="0000FF"/>
                </a:solidFill>
                <a:latin typeface="Tahoma" pitchFamily="34" charset="0"/>
                <a:ea typeface="Tahoma" pitchFamily="34" charset="0"/>
                <a:cs typeface="Tahoma" pitchFamily="34" charset="0"/>
              </a:rPr>
              <a:t> Y</a:t>
            </a:r>
            <a:r>
              <a:rPr lang="id-ID"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Deduktif</a:t>
            </a:r>
            <a:r>
              <a:rPr lang="en-US" sz="2800" b="1" kern="0" dirty="0">
                <a:solidFill>
                  <a:srgbClr val="0000FF"/>
                </a:solidFill>
                <a:latin typeface="Tahoma" pitchFamily="34" charset="0"/>
                <a:ea typeface="Tahoma" pitchFamily="34" charset="0"/>
                <a:cs typeface="Tahoma" pitchFamily="34" charset="0"/>
              </a:rPr>
              <a:t>)/</a:t>
            </a:r>
            <a:r>
              <a:rPr lang="en-US" sz="2800" b="1" kern="0" dirty="0" err="1">
                <a:solidFill>
                  <a:srgbClr val="0000FF"/>
                </a:solidFill>
                <a:latin typeface="Tahoma" pitchFamily="34" charset="0"/>
                <a:ea typeface="Tahoma" pitchFamily="34" charset="0"/>
                <a:cs typeface="Tahoma" pitchFamily="34" charset="0"/>
              </a:rPr>
              <a:t>Teori</a:t>
            </a:r>
            <a:r>
              <a:rPr lang="en-US" sz="2800" b="1" kern="0" dirty="0">
                <a:solidFill>
                  <a:srgbClr val="0000FF"/>
                </a:solidFill>
                <a:latin typeface="Tahoma" pitchFamily="34" charset="0"/>
                <a:ea typeface="Tahoma" pitchFamily="34" charset="0"/>
                <a:cs typeface="Tahoma" pitchFamily="34" charset="0"/>
              </a:rPr>
              <a:t>/</a:t>
            </a:r>
            <a:endParaRPr lang="id-ID" sz="2800" b="1" kern="0" dirty="0">
              <a:solidFill>
                <a:srgbClr val="0000FF"/>
              </a:solidFill>
              <a:latin typeface="Tahoma" pitchFamily="34" charset="0"/>
              <a:ea typeface="Tahoma" pitchFamily="34" charset="0"/>
              <a:cs typeface="Tahoma" pitchFamily="34" charset="0"/>
            </a:endParaRPr>
          </a:p>
          <a:p>
            <a:pPr marL="457200" indent="-457200" eaLnBrk="0" hangingPunct="0">
              <a:spcBef>
                <a:spcPct val="20000"/>
              </a:spcBef>
              <a:buClr>
                <a:srgbClr val="A50021"/>
              </a:buClr>
              <a:buSzPct val="75000"/>
              <a:defRPr/>
            </a:pPr>
            <a:r>
              <a:rPr lang="id-ID"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konsep</a:t>
            </a:r>
            <a:endParaRPr lang="en-US" sz="2800" b="1" kern="0" dirty="0">
              <a:solidFill>
                <a:srgbClr val="0000FF"/>
              </a:solidFill>
              <a:latin typeface="Tahoma" pitchFamily="34" charset="0"/>
              <a:ea typeface="Tahoma" pitchFamily="34" charset="0"/>
              <a:cs typeface="Tahoma" pitchFamily="34" charset="0"/>
            </a:endParaRPr>
          </a:p>
          <a:p>
            <a:pPr marL="457200" indent="-457200" eaLnBrk="0" hangingPunct="0">
              <a:spcBef>
                <a:spcPct val="20000"/>
              </a:spcBef>
              <a:buClr>
                <a:srgbClr val="A50021"/>
              </a:buClr>
              <a:buSzPct val="75000"/>
              <a:defRPr/>
            </a:pPr>
            <a:r>
              <a:rPr lang="en-US" sz="2800" b="1" kern="0" dirty="0">
                <a:solidFill>
                  <a:srgbClr val="0000FF"/>
                </a:solidFill>
                <a:latin typeface="Tahoma" pitchFamily="34" charset="0"/>
                <a:ea typeface="Tahoma" pitchFamily="34" charset="0"/>
                <a:cs typeface="Tahoma" pitchFamily="34" charset="0"/>
              </a:rPr>
              <a:t>	- </a:t>
            </a:r>
            <a:r>
              <a:rPr lang="en-US" sz="2800" b="1" kern="0" dirty="0" err="1">
                <a:solidFill>
                  <a:srgbClr val="0000FF"/>
                </a:solidFill>
                <a:latin typeface="Tahoma" pitchFamily="34" charset="0"/>
                <a:ea typeface="Tahoma" pitchFamily="34" charset="0"/>
                <a:cs typeface="Tahoma" pitchFamily="34" charset="0"/>
              </a:rPr>
              <a:t>Narasi</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tentang</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variabel</a:t>
            </a:r>
            <a:r>
              <a:rPr lang="en-US" sz="2800" b="1" kern="0" dirty="0">
                <a:solidFill>
                  <a:srgbClr val="0000FF"/>
                </a:solidFill>
                <a:latin typeface="Tahoma" pitchFamily="34" charset="0"/>
                <a:ea typeface="Tahoma" pitchFamily="34" charset="0"/>
                <a:cs typeface="Tahoma" pitchFamily="34" charset="0"/>
              </a:rPr>
              <a:t> X </a:t>
            </a:r>
          </a:p>
          <a:p>
            <a:pPr marL="457200" indent="-457200" eaLnBrk="0" hangingPunct="0">
              <a:spcBef>
                <a:spcPct val="20000"/>
              </a:spcBef>
              <a:buClr>
                <a:srgbClr val="A50021"/>
              </a:buClr>
              <a:buSzPct val="75000"/>
              <a:defRPr/>
            </a:pPr>
            <a:r>
              <a:rPr lang="en-US" sz="2800" b="1" kern="0" dirty="0">
                <a:solidFill>
                  <a:srgbClr val="0000FF"/>
                </a:solidFill>
                <a:latin typeface="Tahoma" pitchFamily="34" charset="0"/>
                <a:ea typeface="Tahoma" pitchFamily="34" charset="0"/>
                <a:cs typeface="Tahoma" pitchFamily="34" charset="0"/>
              </a:rPr>
              <a:t>	- </a:t>
            </a:r>
            <a:r>
              <a:rPr lang="en-US" sz="2800" b="1" kern="0" dirty="0" err="1">
                <a:solidFill>
                  <a:srgbClr val="0000FF"/>
                </a:solidFill>
                <a:latin typeface="Tahoma" pitchFamily="34" charset="0"/>
                <a:ea typeface="Tahoma" pitchFamily="34" charset="0"/>
                <a:cs typeface="Tahoma" pitchFamily="34" charset="0"/>
              </a:rPr>
              <a:t>Narasi</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tentang</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kondisi</a:t>
            </a:r>
            <a:r>
              <a:rPr lang="en-US" sz="2800" b="1" kern="0" dirty="0">
                <a:solidFill>
                  <a:srgbClr val="0000FF"/>
                </a:solidFill>
                <a:latin typeface="Tahoma" pitchFamily="34" charset="0"/>
                <a:ea typeface="Tahoma" pitchFamily="34" charset="0"/>
                <a:cs typeface="Tahoma" pitchFamily="34" charset="0"/>
              </a:rPr>
              <a:t>/</a:t>
            </a:r>
            <a:r>
              <a:rPr lang="en-US" sz="2800" b="1" kern="0" dirty="0" err="1">
                <a:solidFill>
                  <a:srgbClr val="0000FF"/>
                </a:solidFill>
                <a:latin typeface="Tahoma" pitchFamily="34" charset="0"/>
                <a:ea typeface="Tahoma" pitchFamily="34" charset="0"/>
                <a:cs typeface="Tahoma" pitchFamily="34" charset="0"/>
              </a:rPr>
              <a:t>isu</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faktual</a:t>
            </a:r>
            <a:r>
              <a:rPr lang="en-US" sz="2800" b="1" kern="0" dirty="0">
                <a:solidFill>
                  <a:srgbClr val="0000FF"/>
                </a:solidFill>
                <a:latin typeface="Tahoma" pitchFamily="34" charset="0"/>
                <a:ea typeface="Tahoma" pitchFamily="34" charset="0"/>
                <a:cs typeface="Tahoma" pitchFamily="34" charset="0"/>
              </a:rPr>
              <a:t>/</a:t>
            </a:r>
            <a:r>
              <a:rPr lang="en-US" sz="2800" b="1" kern="0" dirty="0" err="1">
                <a:solidFill>
                  <a:srgbClr val="0000FF"/>
                </a:solidFill>
                <a:latin typeface="Tahoma" pitchFamily="34" charset="0"/>
                <a:ea typeface="Tahoma" pitchFamily="34" charset="0"/>
                <a:cs typeface="Tahoma" pitchFamily="34" charset="0"/>
              </a:rPr>
              <a:t>empiris</a:t>
            </a:r>
            <a:r>
              <a:rPr lang="en-US" sz="2800" b="1" kern="0" dirty="0">
                <a:solidFill>
                  <a:srgbClr val="0000FF"/>
                </a:solidFill>
                <a:latin typeface="Tahoma" pitchFamily="34" charset="0"/>
                <a:ea typeface="Tahoma" pitchFamily="34" charset="0"/>
                <a:cs typeface="Tahoma" pitchFamily="34" charset="0"/>
              </a:rPr>
              <a:t> </a:t>
            </a:r>
            <a:endParaRPr lang="id-ID" sz="2800" b="1" kern="0" dirty="0">
              <a:solidFill>
                <a:srgbClr val="0000FF"/>
              </a:solidFill>
              <a:latin typeface="Tahoma" pitchFamily="34" charset="0"/>
              <a:ea typeface="Tahoma" pitchFamily="34" charset="0"/>
              <a:cs typeface="Tahoma" pitchFamily="34" charset="0"/>
            </a:endParaRPr>
          </a:p>
          <a:p>
            <a:pPr marL="457200" indent="-457200" eaLnBrk="0" hangingPunct="0">
              <a:spcBef>
                <a:spcPct val="20000"/>
              </a:spcBef>
              <a:buClr>
                <a:srgbClr val="A50021"/>
              </a:buClr>
              <a:buSzPct val="75000"/>
              <a:defRPr/>
            </a:pPr>
            <a:r>
              <a:rPr lang="id-ID"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dari</a:t>
            </a:r>
            <a:r>
              <a:rPr lang="en-US" sz="2800" b="1" kern="0" dirty="0">
                <a:solidFill>
                  <a:srgbClr val="0000FF"/>
                </a:solidFill>
                <a:latin typeface="Tahoma" pitchFamily="34" charset="0"/>
                <a:ea typeface="Tahoma" pitchFamily="34" charset="0"/>
                <a:cs typeface="Tahoma" pitchFamily="34" charset="0"/>
              </a:rPr>
              <a:t> X</a:t>
            </a:r>
            <a:r>
              <a:rPr lang="id-ID"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dan</a:t>
            </a:r>
            <a:r>
              <a:rPr lang="en-US" sz="2800" b="1" kern="0" dirty="0">
                <a:solidFill>
                  <a:srgbClr val="0000FF"/>
                </a:solidFill>
                <a:latin typeface="Tahoma" pitchFamily="34" charset="0"/>
                <a:ea typeface="Tahoma" pitchFamily="34" charset="0"/>
                <a:cs typeface="Tahoma" pitchFamily="34" charset="0"/>
              </a:rPr>
              <a:t> Y (</a:t>
            </a:r>
            <a:r>
              <a:rPr lang="en-US" sz="2800" b="1" kern="0" dirty="0" err="1">
                <a:solidFill>
                  <a:srgbClr val="0000FF"/>
                </a:solidFill>
                <a:latin typeface="Tahoma" pitchFamily="34" charset="0"/>
                <a:ea typeface="Tahoma" pitchFamily="34" charset="0"/>
                <a:cs typeface="Tahoma" pitchFamily="34" charset="0"/>
              </a:rPr>
              <a:t>sesuaikan</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dengan</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wilayah</a:t>
            </a:r>
            <a:r>
              <a:rPr lang="en-US" sz="2800" b="1" kern="0" dirty="0">
                <a:solidFill>
                  <a:srgbClr val="0000FF"/>
                </a:solidFill>
                <a:latin typeface="Tahoma" pitchFamily="34" charset="0"/>
                <a:ea typeface="Tahoma" pitchFamily="34" charset="0"/>
                <a:cs typeface="Tahoma" pitchFamily="34" charset="0"/>
              </a:rPr>
              <a:t> </a:t>
            </a:r>
            <a:endParaRPr lang="id-ID" sz="2800" b="1" kern="0" dirty="0">
              <a:solidFill>
                <a:srgbClr val="0000FF"/>
              </a:solidFill>
              <a:latin typeface="Tahoma" pitchFamily="34" charset="0"/>
              <a:ea typeface="Tahoma" pitchFamily="34" charset="0"/>
              <a:cs typeface="Tahoma" pitchFamily="34" charset="0"/>
            </a:endParaRPr>
          </a:p>
          <a:p>
            <a:pPr marL="457200" indent="-457200" eaLnBrk="0" hangingPunct="0">
              <a:spcBef>
                <a:spcPct val="20000"/>
              </a:spcBef>
              <a:buClr>
                <a:srgbClr val="A50021"/>
              </a:buClr>
              <a:buSzPct val="75000"/>
              <a:defRPr/>
            </a:pPr>
            <a:r>
              <a:rPr lang="id-ID"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kajian</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penelitian</a:t>
            </a:r>
            <a:r>
              <a:rPr lang="en-US" sz="2800" b="1" kern="0" dirty="0">
                <a:solidFill>
                  <a:srgbClr val="0000FF"/>
                </a:solidFill>
                <a:latin typeface="Tahoma" pitchFamily="34" charset="0"/>
                <a:ea typeface="Tahoma" pitchFamily="34" charset="0"/>
                <a:cs typeface="Tahoma" pitchFamily="34" charset="0"/>
              </a:rPr>
              <a:t>)</a:t>
            </a:r>
          </a:p>
          <a:p>
            <a:pPr marL="463550" indent="-463550" eaLnBrk="0" hangingPunct="0">
              <a:spcBef>
                <a:spcPct val="20000"/>
              </a:spcBef>
              <a:buClr>
                <a:srgbClr val="A50021"/>
              </a:buClr>
              <a:buSzPct val="75000"/>
              <a:defRPr/>
            </a:pPr>
            <a:r>
              <a:rPr lang="en-US" sz="2800" b="1" kern="0" dirty="0">
                <a:solidFill>
                  <a:srgbClr val="0000FF"/>
                </a:solidFill>
                <a:latin typeface="Tahoma" pitchFamily="34" charset="0"/>
                <a:ea typeface="Tahoma" pitchFamily="34" charset="0"/>
                <a:cs typeface="Tahoma" pitchFamily="34" charset="0"/>
              </a:rPr>
              <a:t>	- </a:t>
            </a:r>
            <a:r>
              <a:rPr lang="en-US" sz="2800" b="1" kern="0" dirty="0" err="1">
                <a:solidFill>
                  <a:srgbClr val="0000FF"/>
                </a:solidFill>
                <a:latin typeface="Tahoma" pitchFamily="34" charset="0"/>
                <a:ea typeface="Tahoma" pitchFamily="34" charset="0"/>
                <a:cs typeface="Tahoma" pitchFamily="34" charset="0"/>
              </a:rPr>
              <a:t>Pentingnya</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penelitian</a:t>
            </a: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dilakukan</a:t>
            </a:r>
            <a:r>
              <a:rPr lang="en-US" sz="2800" b="1" kern="0" dirty="0">
                <a:solidFill>
                  <a:srgbClr val="0000FF"/>
                </a:solidFill>
                <a:latin typeface="Tahoma" pitchFamily="34" charset="0"/>
                <a:ea typeface="Tahoma" pitchFamily="34" charset="0"/>
                <a:cs typeface="Tahoma" pitchFamily="34" charset="0"/>
              </a:rPr>
              <a:t>/ </a:t>
            </a:r>
          </a:p>
          <a:p>
            <a:pPr marL="463550" indent="-463550" eaLnBrk="0" hangingPunct="0">
              <a:spcBef>
                <a:spcPct val="20000"/>
              </a:spcBef>
              <a:buClr>
                <a:srgbClr val="A50021"/>
              </a:buClr>
              <a:buSzPct val="75000"/>
              <a:defRPr/>
            </a:pPr>
            <a:r>
              <a:rPr lang="en-US" sz="2800" b="1" kern="0" dirty="0">
                <a:solidFill>
                  <a:srgbClr val="0000FF"/>
                </a:solidFill>
                <a:latin typeface="Tahoma" pitchFamily="34" charset="0"/>
                <a:ea typeface="Tahoma" pitchFamily="34" charset="0"/>
                <a:cs typeface="Tahoma" pitchFamily="34" charset="0"/>
              </a:rPr>
              <a:t>       </a:t>
            </a:r>
            <a:r>
              <a:rPr lang="en-US" sz="2800" b="1" kern="0" dirty="0" err="1">
                <a:solidFill>
                  <a:srgbClr val="0000FF"/>
                </a:solidFill>
                <a:latin typeface="Tahoma" pitchFamily="34" charset="0"/>
                <a:ea typeface="Tahoma" pitchFamily="34" charset="0"/>
                <a:cs typeface="Tahoma" pitchFamily="34" charset="0"/>
              </a:rPr>
              <a:t>pernyataan</a:t>
            </a:r>
            <a:r>
              <a:rPr lang="en-US" sz="2800" b="1" kern="0" dirty="0">
                <a:solidFill>
                  <a:srgbClr val="0000FF"/>
                </a:solidFill>
                <a:latin typeface="Tahoma" pitchFamily="34" charset="0"/>
                <a:ea typeface="Tahoma" pitchFamily="34" charset="0"/>
                <a:cs typeface="Tahoma" pitchFamily="34"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631A168-C9C1-6476-0598-5376B2582055}"/>
              </a:ext>
            </a:extLst>
          </p:cNvPr>
          <p:cNvSpPr>
            <a:spLocks noGrp="1"/>
          </p:cNvSpPr>
          <p:nvPr>
            <p:ph type="title"/>
          </p:nvPr>
        </p:nvSpPr>
        <p:spPr>
          <a:xfrm>
            <a:off x="838200" y="643467"/>
            <a:ext cx="2951205" cy="5571066"/>
          </a:xfrm>
        </p:spPr>
        <p:txBody>
          <a:bodyPr>
            <a:normAutofit/>
          </a:bodyPr>
          <a:lstStyle/>
          <a:p>
            <a:r>
              <a:rPr lang="en-US" dirty="0">
                <a:solidFill>
                  <a:srgbClr val="FFFFFF"/>
                </a:solidFill>
              </a:rPr>
              <a:t>Menyusun Latar </a:t>
            </a:r>
            <a:r>
              <a:rPr lang="en-US" dirty="0" err="1">
                <a:solidFill>
                  <a:srgbClr val="FFFFFF"/>
                </a:solidFill>
              </a:rPr>
              <a:t>belakang</a:t>
            </a:r>
            <a:r>
              <a:rPr lang="en-US" dirty="0">
                <a:solidFill>
                  <a:srgbClr val="FFFFFF"/>
                </a:solidFill>
              </a:rPr>
              <a:t> </a:t>
            </a:r>
          </a:p>
        </p:txBody>
      </p:sp>
      <p:graphicFrame>
        <p:nvGraphicFramePr>
          <p:cNvPr id="5" name="Content Placeholder 2">
            <a:extLst>
              <a:ext uri="{FF2B5EF4-FFF2-40B4-BE49-F238E27FC236}">
                <a16:creationId xmlns:a16="http://schemas.microsoft.com/office/drawing/2014/main" id="{343B9C1E-0BCE-696B-D76C-53131DFB67E7}"/>
              </a:ext>
            </a:extLst>
          </p:cNvPr>
          <p:cNvGraphicFramePr>
            <a:graphicFrameLocks noGrp="1"/>
          </p:cNvGraphicFramePr>
          <p:nvPr>
            <p:ph idx="1"/>
            <p:extLst>
              <p:ext uri="{D42A27DB-BD31-4B8C-83A1-F6EECF244321}">
                <p14:modId xmlns:p14="http://schemas.microsoft.com/office/powerpoint/2010/main" val="2239812443"/>
              </p:ext>
            </p:extLst>
          </p:nvPr>
        </p:nvGraphicFramePr>
        <p:xfrm>
          <a:off x="5237018" y="653693"/>
          <a:ext cx="6303729"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975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8976" name="Rectangle 168975">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8978" name="Rectangle 168977">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8980" name="Arc 168979">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68962" name="AutoShape 2"/>
          <p:cNvSpPr>
            <a:spLocks noGrp="1" noChangeArrowheads="1"/>
          </p:cNvSpPr>
          <p:nvPr>
            <p:ph type="title"/>
          </p:nvPr>
        </p:nvSpPr>
        <p:spPr>
          <a:xfrm>
            <a:off x="838200" y="643467"/>
            <a:ext cx="2951205" cy="5571066"/>
          </a:xfrm>
        </p:spPr>
        <p:txBody>
          <a:bodyPr>
            <a:normAutofit/>
          </a:bodyPr>
          <a:lstStyle/>
          <a:p>
            <a:r>
              <a:rPr lang="en-US">
                <a:solidFill>
                  <a:srgbClr val="FFFFFF"/>
                </a:solidFill>
              </a:rPr>
              <a:t>Perumusan</a:t>
            </a:r>
            <a:r>
              <a:rPr lang="en-US" dirty="0">
                <a:solidFill>
                  <a:srgbClr val="FFFFFF"/>
                </a:solidFill>
              </a:rPr>
              <a:t> </a:t>
            </a:r>
            <a:r>
              <a:rPr lang="en-US">
                <a:solidFill>
                  <a:srgbClr val="FFFFFF"/>
                </a:solidFill>
              </a:rPr>
              <a:t>Masalah</a:t>
            </a:r>
          </a:p>
        </p:txBody>
      </p:sp>
      <p:graphicFrame>
        <p:nvGraphicFramePr>
          <p:cNvPr id="168965" name="Rectangle 3">
            <a:extLst>
              <a:ext uri="{FF2B5EF4-FFF2-40B4-BE49-F238E27FC236}">
                <a16:creationId xmlns:a16="http://schemas.microsoft.com/office/drawing/2014/main" id="{35BB66D2-770B-A183-E138-81E2ADFD1E64}"/>
              </a:ext>
            </a:extLst>
          </p:cNvPr>
          <p:cNvGraphicFramePr>
            <a:graphicFrameLocks noGrp="1"/>
          </p:cNvGraphicFramePr>
          <p:nvPr>
            <p:ph idx="1"/>
            <p:extLst>
              <p:ext uri="{D42A27DB-BD31-4B8C-83A1-F6EECF244321}">
                <p14:modId xmlns:p14="http://schemas.microsoft.com/office/powerpoint/2010/main" val="1208239970"/>
              </p:ext>
            </p:extLst>
          </p:nvPr>
        </p:nvGraphicFramePr>
        <p:xfrm>
          <a:off x="5237018" y="653693"/>
          <a:ext cx="6303729"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2520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i="1" dirty="0"/>
              <a:t>Bagaimana Menyusun Rumusan Masalah?</a:t>
            </a:r>
          </a:p>
        </p:txBody>
      </p:sp>
      <p:sp>
        <p:nvSpPr>
          <p:cNvPr id="3" name="Content Placeholder 2"/>
          <p:cNvSpPr>
            <a:spLocks noGrp="1"/>
          </p:cNvSpPr>
          <p:nvPr>
            <p:ph idx="1"/>
          </p:nvPr>
        </p:nvSpPr>
        <p:spPr/>
        <p:txBody>
          <a:bodyPr>
            <a:normAutofit fontScale="92500" lnSpcReduction="10000"/>
          </a:bodyPr>
          <a:lstStyle/>
          <a:p>
            <a:pPr algn="just"/>
            <a:r>
              <a:rPr lang="id-ID" dirty="0"/>
              <a:t>Rumusan Masalah adalah penegasan dari adanya kesenjangan antara aspek-aspek teoretis dan aspek-aspek realistis tentang fenomena yang diteliti, yang sebelumnya telah diuraikan pada LBM. </a:t>
            </a:r>
          </a:p>
          <a:p>
            <a:pPr algn="just"/>
            <a:r>
              <a:rPr lang="id-ID" dirty="0"/>
              <a:t>Rumusan Masalah dalam penelitian ilmiah biasanya diformulasikan dalam bentuk kalimat </a:t>
            </a:r>
            <a:r>
              <a:rPr lang="id-ID" b="1" dirty="0"/>
              <a:t>pertanyaan</a:t>
            </a:r>
            <a:r>
              <a:rPr lang="id-ID" dirty="0"/>
              <a:t>. </a:t>
            </a:r>
          </a:p>
          <a:p>
            <a:pPr algn="just"/>
            <a:r>
              <a:rPr lang="id-ID" dirty="0"/>
              <a:t>Contoh-contoh kata tanya yang biasa digunakan: </a:t>
            </a:r>
            <a:r>
              <a:rPr lang="id-ID" dirty="0">
                <a:solidFill>
                  <a:srgbClr val="FF0000"/>
                </a:solidFill>
              </a:rPr>
              <a:t>apakah ada hubungan yang signifikan</a:t>
            </a:r>
            <a:r>
              <a:rPr lang="id-ID" dirty="0"/>
              <a:t>, </a:t>
            </a:r>
            <a:r>
              <a:rPr lang="id-ID" dirty="0">
                <a:solidFill>
                  <a:srgbClr val="FF0000"/>
                </a:solidFill>
              </a:rPr>
              <a:t>seberapa besar pengaruh</a:t>
            </a:r>
            <a:r>
              <a:rPr lang="id-ID" dirty="0"/>
              <a:t>?</a:t>
            </a:r>
          </a:p>
          <a:p>
            <a:pPr algn="just"/>
            <a:r>
              <a:rPr lang="id-ID" dirty="0"/>
              <a:t>Kata tanya yang digunakan mencerminkan metode penelitian yang harus digunakan.</a:t>
            </a:r>
          </a:p>
        </p:txBody>
      </p:sp>
      <p:sp>
        <p:nvSpPr>
          <p:cNvPr id="4" name="Slide Number Placeholder 3"/>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14</a:t>
            </a:fld>
            <a:endParaRPr lang="en-US">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lang="en-US" sz="11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956826" y="1112969"/>
            <a:ext cx="3937298" cy="4166010"/>
          </a:xfrm>
        </p:spPr>
        <p:txBody>
          <a:bodyPr>
            <a:normAutofit/>
          </a:bodyPr>
          <a:lstStyle/>
          <a:p>
            <a:r>
              <a:rPr lang="id-ID" i="1">
                <a:solidFill>
                  <a:srgbClr val="FFFFFF"/>
                </a:solidFill>
              </a:rPr>
              <a:t>Bagaimana Menyusun Identifikasi Masalah?</a:t>
            </a:r>
          </a:p>
        </p:txBody>
      </p:sp>
      <p:sp>
        <p:nvSpPr>
          <p:cNvPr id="14" name="Freeform: Shape 13">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6096000" y="820880"/>
            <a:ext cx="5257799" cy="4889350"/>
          </a:xfrm>
        </p:spPr>
        <p:txBody>
          <a:bodyPr anchor="t">
            <a:normAutofit/>
          </a:bodyPr>
          <a:lstStyle/>
          <a:p>
            <a:r>
              <a:rPr lang="id-ID" noProof="1"/>
              <a:t>Identifikasi Masalah adalah penjabaran lebih lanjut dari rumusan masalah.	</a:t>
            </a:r>
          </a:p>
          <a:p>
            <a:r>
              <a:rPr lang="id-ID" noProof="1"/>
              <a:t>Identifikasi Masalah berisi rincian variabel (atau subvariabel) yang terkandung dalam rumusan masalah, di mana rincian variabel tersebut sinyalemennya sudah diungkapkan pada LBM.</a:t>
            </a:r>
          </a:p>
          <a:p>
            <a:endParaRPr lang="en-US" dirty="0"/>
          </a:p>
        </p:txBody>
      </p:sp>
      <p:sp>
        <p:nvSpPr>
          <p:cNvPr id="20" name="Freeform: Shape 19">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6095999" y="6356350"/>
            <a:ext cx="4306957" cy="365125"/>
          </a:xfrm>
        </p:spPr>
        <p:txBody>
          <a:bodyPr>
            <a:normAutofit/>
          </a:bodyPr>
          <a:lstStyle/>
          <a:p>
            <a:pPr algn="l" eaLnBrk="1" latinLnBrk="0" hangingPunct="1"/>
            <a:endParaRPr lang="en-US">
              <a:solidFill>
                <a:prstClr val="black">
                  <a:tint val="75000"/>
                </a:prstClr>
              </a:solidFill>
            </a:endParaRPr>
          </a:p>
        </p:txBody>
      </p:sp>
      <p:sp>
        <p:nvSpPr>
          <p:cNvPr id="4" name="Slide Number Placeholder 3"/>
          <p:cNvSpPr>
            <a:spLocks noGrp="1"/>
          </p:cNvSpPr>
          <p:nvPr>
            <p:ph type="sldNum" sz="quarter" idx="12"/>
          </p:nvPr>
        </p:nvSpPr>
        <p:spPr>
          <a:xfrm>
            <a:off x="10506330" y="6356350"/>
            <a:ext cx="847470" cy="365125"/>
          </a:xfrm>
        </p:spPr>
        <p:txBody>
          <a:bodyPr>
            <a:normAutofit/>
          </a:bodyPr>
          <a:lstStyle/>
          <a:p>
            <a:pPr eaLnBrk="1" latinLnBrk="0" hangingPunct="1">
              <a:spcAft>
                <a:spcPts val="600"/>
              </a:spcAft>
            </a:pPr>
            <a:fld id="{09CEB3EB-F4F2-46F4-8867-D3C68411A9A0}" type="slidenum">
              <a:rPr kumimoji="0" lang="en-US">
                <a:solidFill>
                  <a:prstClr val="black">
                    <a:tint val="75000"/>
                  </a:prstClr>
                </a:solidFill>
              </a:rPr>
              <a:pPr eaLnBrk="1" latinLnBrk="0" hangingPunct="1">
                <a:spcAft>
                  <a:spcPts val="600"/>
                </a:spcAft>
              </a:pPr>
              <a:t>15</a:t>
            </a:fld>
            <a:endParaRPr lang="en-US">
              <a:solidFill>
                <a:prstClr val="black">
                  <a:tint val="75000"/>
                </a:prst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C0187DC-4DC4-4FF2-063A-17A7827F2918}"/>
              </a:ext>
            </a:extLst>
          </p:cNvPr>
          <p:cNvSpPr>
            <a:spLocks noGrp="1"/>
          </p:cNvSpPr>
          <p:nvPr>
            <p:ph type="title"/>
          </p:nvPr>
        </p:nvSpPr>
        <p:spPr/>
        <p:txBody>
          <a:bodyPr/>
          <a:lstStyle/>
          <a:p>
            <a:r>
              <a:rPr lang="en-US" dirty="0" err="1"/>
              <a:t>Contoh</a:t>
            </a:r>
            <a:r>
              <a:rPr lang="en-US" dirty="0"/>
              <a:t> </a:t>
            </a:r>
            <a:r>
              <a:rPr lang="en-US" dirty="0" err="1"/>
              <a:t>Identifikasi</a:t>
            </a:r>
            <a:r>
              <a:rPr lang="en-US" dirty="0"/>
              <a:t> </a:t>
            </a:r>
            <a:r>
              <a:rPr lang="en-US" dirty="0" err="1"/>
              <a:t>Masalah</a:t>
            </a:r>
            <a:r>
              <a:rPr lang="en-US" dirty="0"/>
              <a:t> </a:t>
            </a:r>
          </a:p>
        </p:txBody>
      </p:sp>
      <p:sp>
        <p:nvSpPr>
          <p:cNvPr id="3" name="Content Placeholder 2">
            <a:extLst>
              <a:ext uri="{FF2B5EF4-FFF2-40B4-BE49-F238E27FC236}">
                <a16:creationId xmlns:a16="http://schemas.microsoft.com/office/drawing/2014/main" id="{1E50B284-82CF-1ACE-85CB-DD5B6FE73270}"/>
              </a:ext>
            </a:extLst>
          </p:cNvPr>
          <p:cNvSpPr>
            <a:spLocks noGrp="1"/>
          </p:cNvSpPr>
          <p:nvPr>
            <p:ph idx="1"/>
          </p:nvPr>
        </p:nvSpPr>
        <p:spPr/>
        <p:txBody>
          <a:bodyPr>
            <a:normAutofit/>
          </a:bodyPr>
          <a:lstStyle/>
          <a:p>
            <a:r>
              <a:rPr lang="en-US" dirty="0" err="1"/>
              <a:t>Pengaruh</a:t>
            </a:r>
            <a:r>
              <a:rPr lang="en-US" dirty="0"/>
              <a:t> </a:t>
            </a:r>
            <a:r>
              <a:rPr lang="en-US" dirty="0" err="1"/>
              <a:t>Kompetensi</a:t>
            </a:r>
            <a:r>
              <a:rPr lang="en-US" dirty="0"/>
              <a:t> </a:t>
            </a:r>
            <a:r>
              <a:rPr lang="en-US" dirty="0" err="1"/>
              <a:t>komunikasi</a:t>
            </a:r>
            <a:r>
              <a:rPr lang="en-US" dirty="0"/>
              <a:t> CS </a:t>
            </a:r>
            <a:r>
              <a:rPr lang="en-US" dirty="0" err="1"/>
              <a:t>terhadap</a:t>
            </a:r>
            <a:r>
              <a:rPr lang="en-US" dirty="0"/>
              <a:t> </a:t>
            </a:r>
            <a:r>
              <a:rPr lang="en-US" dirty="0" err="1"/>
              <a:t>Kepuasan</a:t>
            </a:r>
            <a:r>
              <a:rPr lang="en-US" dirty="0"/>
              <a:t> </a:t>
            </a:r>
            <a:r>
              <a:rPr lang="en-US" dirty="0" err="1"/>
              <a:t>Pelayanan</a:t>
            </a:r>
            <a:r>
              <a:rPr lang="en-US" dirty="0"/>
              <a:t> (survey pada Customer Bank </a:t>
            </a:r>
            <a:r>
              <a:rPr lang="en-US" dirty="0" err="1"/>
              <a:t>Mandiri</a:t>
            </a:r>
            <a:r>
              <a:rPr lang="en-US" dirty="0"/>
              <a:t> Cabang RSCM)</a:t>
            </a:r>
          </a:p>
        </p:txBody>
      </p:sp>
      <p:graphicFrame>
        <p:nvGraphicFramePr>
          <p:cNvPr id="12" name="Content Placeholder 3">
            <a:extLst>
              <a:ext uri="{FF2B5EF4-FFF2-40B4-BE49-F238E27FC236}">
                <a16:creationId xmlns:a16="http://schemas.microsoft.com/office/drawing/2014/main" id="{77C8309D-8DAA-AECB-159D-58F290F9E20D}"/>
              </a:ext>
            </a:extLst>
          </p:cNvPr>
          <p:cNvGraphicFramePr>
            <a:graphicFrameLocks noGrp="1"/>
          </p:cNvGraphicFramePr>
          <p:nvPr>
            <p:ph sz="quarter" idx="4294967295"/>
          </p:nvPr>
        </p:nvGraphicFramePr>
        <p:xfrm>
          <a:off x="838200" y="3316637"/>
          <a:ext cx="9328688" cy="3404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1518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9992" name="Rectangle 169991">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9986" name="AutoShape 2"/>
          <p:cNvSpPr>
            <a:spLocks noGrp="1" noChangeArrowheads="1"/>
          </p:cNvSpPr>
          <p:nvPr>
            <p:ph type="title"/>
          </p:nvPr>
        </p:nvSpPr>
        <p:spPr>
          <a:xfrm>
            <a:off x="838200" y="365125"/>
            <a:ext cx="5558489" cy="1325563"/>
          </a:xfrm>
        </p:spPr>
        <p:txBody>
          <a:bodyPr>
            <a:normAutofit/>
          </a:bodyPr>
          <a:lstStyle/>
          <a:p>
            <a:r>
              <a:rPr lang="en-US"/>
              <a:t>Proposal penelitian (5)</a:t>
            </a:r>
          </a:p>
        </p:txBody>
      </p:sp>
      <p:sp>
        <p:nvSpPr>
          <p:cNvPr id="169994" name="Freeform: Shape 169993">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0003" name="Rectangle 3"/>
          <p:cNvSpPr>
            <a:spLocks noGrp="1" noChangeArrowheads="1"/>
          </p:cNvSpPr>
          <p:nvPr>
            <p:ph idx="1"/>
          </p:nvPr>
        </p:nvSpPr>
        <p:spPr>
          <a:xfrm>
            <a:off x="838200" y="1825625"/>
            <a:ext cx="5558489" cy="4351338"/>
          </a:xfrm>
        </p:spPr>
        <p:txBody>
          <a:bodyPr>
            <a:normAutofit/>
          </a:bodyPr>
          <a:lstStyle/>
          <a:p>
            <a:r>
              <a:rPr lang="en-US" sz="2200" b="1" dirty="0" err="1"/>
              <a:t>Tujuan</a:t>
            </a:r>
            <a:r>
              <a:rPr lang="en-US" sz="2200" b="1" dirty="0"/>
              <a:t> </a:t>
            </a:r>
            <a:r>
              <a:rPr lang="en-US" sz="2200" b="1" dirty="0" err="1"/>
              <a:t>Penelitian</a:t>
            </a:r>
            <a:r>
              <a:rPr lang="en-US" sz="2200" b="1" dirty="0"/>
              <a:t>:</a:t>
            </a:r>
          </a:p>
          <a:p>
            <a:pPr>
              <a:buFont typeface="Wingdings" pitchFamily="2" charset="2"/>
              <a:buNone/>
            </a:pPr>
            <a:r>
              <a:rPr lang="en-US" sz="2200" dirty="0"/>
              <a:t>   </a:t>
            </a:r>
            <a:r>
              <a:rPr lang="en-US" sz="2200" dirty="0" err="1"/>
              <a:t>Uraian</a:t>
            </a:r>
            <a:r>
              <a:rPr lang="en-US" sz="2200" dirty="0"/>
              <a:t> yang </a:t>
            </a:r>
            <a:r>
              <a:rPr lang="en-US" sz="2200" dirty="0" err="1"/>
              <a:t>menunjukkan</a:t>
            </a:r>
            <a:r>
              <a:rPr lang="en-US" sz="2200" dirty="0"/>
              <a:t> </a:t>
            </a:r>
            <a:r>
              <a:rPr lang="en-US" sz="2200" dirty="0" err="1"/>
              <a:t>usaha</a:t>
            </a:r>
            <a:r>
              <a:rPr lang="en-US" sz="2200" dirty="0"/>
              <a:t> </a:t>
            </a:r>
            <a:r>
              <a:rPr lang="en-US" sz="2200" dirty="0" err="1"/>
              <a:t>untuk</a:t>
            </a:r>
            <a:endParaRPr lang="en-US" sz="2200" dirty="0"/>
          </a:p>
          <a:p>
            <a:pPr>
              <a:buFont typeface="Wingdings" pitchFamily="2" charset="2"/>
              <a:buNone/>
            </a:pPr>
            <a:r>
              <a:rPr lang="en-US" sz="2200" dirty="0"/>
              <a:t>   </a:t>
            </a:r>
            <a:r>
              <a:rPr lang="en-US" sz="2200" dirty="0" err="1"/>
              <a:t>menemukan</a:t>
            </a:r>
            <a:r>
              <a:rPr lang="en-US" sz="2200" dirty="0"/>
              <a:t>  </a:t>
            </a:r>
            <a:r>
              <a:rPr lang="en-US" sz="2200" dirty="0" err="1"/>
              <a:t>jawaban</a:t>
            </a:r>
            <a:r>
              <a:rPr lang="en-US" sz="2200" dirty="0"/>
              <a:t> </a:t>
            </a:r>
            <a:r>
              <a:rPr lang="en-US" sz="2200" dirty="0" err="1"/>
              <a:t>masalah</a:t>
            </a:r>
            <a:r>
              <a:rPr lang="en-US" sz="2200" dirty="0"/>
              <a:t> </a:t>
            </a:r>
            <a:r>
              <a:rPr lang="en-US" sz="2200" dirty="0" err="1"/>
              <a:t>penelitian</a:t>
            </a:r>
            <a:r>
              <a:rPr lang="en-US" sz="2200" dirty="0"/>
              <a:t>.</a:t>
            </a:r>
          </a:p>
          <a:p>
            <a:pPr>
              <a:buFont typeface="Wingdings" pitchFamily="2" charset="2"/>
              <a:buNone/>
            </a:pPr>
            <a:r>
              <a:rPr lang="en-US" sz="2200" dirty="0"/>
              <a:t>   </a:t>
            </a:r>
            <a:r>
              <a:rPr lang="en-US" sz="2200" dirty="0" err="1"/>
              <a:t>Tujuan</a:t>
            </a:r>
            <a:r>
              <a:rPr lang="en-US" sz="2200" dirty="0"/>
              <a:t> </a:t>
            </a:r>
            <a:r>
              <a:rPr lang="en-US" sz="2200" dirty="0" err="1"/>
              <a:t>harus</a:t>
            </a:r>
            <a:r>
              <a:rPr lang="en-US" sz="2200" dirty="0"/>
              <a:t> </a:t>
            </a:r>
            <a:r>
              <a:rPr lang="en-US" sz="2200" dirty="0" err="1"/>
              <a:t>ada</a:t>
            </a:r>
            <a:r>
              <a:rPr lang="en-US" sz="2200" dirty="0"/>
              <a:t> </a:t>
            </a:r>
            <a:r>
              <a:rPr lang="en-US" sz="2200" dirty="0" err="1"/>
              <a:t>hubungannya</a:t>
            </a:r>
            <a:r>
              <a:rPr lang="en-US" sz="2200" dirty="0"/>
              <a:t> </a:t>
            </a:r>
            <a:r>
              <a:rPr lang="en-US" sz="2200" dirty="0" err="1"/>
              <a:t>dengan</a:t>
            </a:r>
            <a:r>
              <a:rPr lang="en-US" sz="2200" dirty="0"/>
              <a:t> </a:t>
            </a:r>
          </a:p>
          <a:p>
            <a:pPr>
              <a:buFont typeface="Wingdings" pitchFamily="2" charset="2"/>
              <a:buNone/>
            </a:pPr>
            <a:r>
              <a:rPr lang="en-US" sz="2200" dirty="0"/>
              <a:t>   </a:t>
            </a:r>
            <a:r>
              <a:rPr lang="en-US" sz="2200" dirty="0" err="1"/>
              <a:t>rumusan</a:t>
            </a:r>
            <a:r>
              <a:rPr lang="en-US" sz="2200" dirty="0"/>
              <a:t> </a:t>
            </a:r>
            <a:r>
              <a:rPr lang="en-US" sz="2200" dirty="0" err="1"/>
              <a:t>masalah</a:t>
            </a:r>
            <a:r>
              <a:rPr lang="en-US" sz="2200" dirty="0"/>
              <a:t>. </a:t>
            </a:r>
            <a:r>
              <a:rPr lang="en-US" sz="2200" dirty="0" err="1"/>
              <a:t>Tujuan</a:t>
            </a:r>
            <a:r>
              <a:rPr lang="en-US" sz="2200" dirty="0"/>
              <a:t> </a:t>
            </a:r>
            <a:r>
              <a:rPr lang="en-US" sz="2200" dirty="0" err="1"/>
              <a:t>penelitian</a:t>
            </a:r>
            <a:r>
              <a:rPr lang="en-US" sz="2200" dirty="0"/>
              <a:t> </a:t>
            </a:r>
            <a:r>
              <a:rPr lang="en-US" sz="2200" dirty="0" err="1"/>
              <a:t>dinyatakan</a:t>
            </a:r>
            <a:r>
              <a:rPr lang="en-US" sz="2200" dirty="0"/>
              <a:t> </a:t>
            </a:r>
            <a:r>
              <a:rPr lang="en-US" sz="2200" dirty="0" err="1"/>
              <a:t>dengan</a:t>
            </a:r>
            <a:r>
              <a:rPr lang="en-US" sz="2200" dirty="0"/>
              <a:t> </a:t>
            </a:r>
            <a:r>
              <a:rPr lang="en-US" sz="2200" dirty="0" err="1"/>
              <a:t>kalimat</a:t>
            </a:r>
            <a:r>
              <a:rPr lang="en-US" sz="2200" dirty="0"/>
              <a:t> </a:t>
            </a:r>
            <a:r>
              <a:rPr lang="en-US" sz="2200" dirty="0" err="1"/>
              <a:t>deklaratif</a:t>
            </a:r>
            <a:endParaRPr lang="en-US" sz="2200" dirty="0"/>
          </a:p>
          <a:p>
            <a:r>
              <a:rPr lang="en-US" sz="2200" dirty="0"/>
              <a:t> </a:t>
            </a:r>
            <a:r>
              <a:rPr lang="en-US" sz="2200" b="1" dirty="0" err="1"/>
              <a:t>Kegunaan</a:t>
            </a:r>
            <a:r>
              <a:rPr lang="en-US" sz="2200" b="1" dirty="0"/>
              <a:t> </a:t>
            </a:r>
            <a:r>
              <a:rPr lang="en-US" sz="2200" b="1" dirty="0" err="1"/>
              <a:t>Penelitian</a:t>
            </a:r>
            <a:r>
              <a:rPr lang="en-US" sz="2200" b="1" dirty="0"/>
              <a:t>:</a:t>
            </a:r>
          </a:p>
          <a:p>
            <a:pPr>
              <a:buFont typeface="Wingdings" pitchFamily="2" charset="2"/>
              <a:buNone/>
            </a:pPr>
            <a:r>
              <a:rPr lang="en-US" sz="2200" dirty="0"/>
              <a:t>   </a:t>
            </a:r>
            <a:r>
              <a:rPr lang="en-US" sz="2200" dirty="0" err="1"/>
              <a:t>Uraian</a:t>
            </a:r>
            <a:r>
              <a:rPr lang="en-US" sz="2200" dirty="0"/>
              <a:t> </a:t>
            </a:r>
            <a:r>
              <a:rPr lang="en-US" sz="2200" dirty="0" err="1"/>
              <a:t>tentang</a:t>
            </a:r>
            <a:r>
              <a:rPr lang="en-US" sz="2200" dirty="0"/>
              <a:t> </a:t>
            </a:r>
            <a:r>
              <a:rPr lang="en-US" sz="2200" dirty="0" err="1"/>
              <a:t>kegunaan</a:t>
            </a:r>
            <a:r>
              <a:rPr lang="en-US" sz="2200" dirty="0"/>
              <a:t> </a:t>
            </a:r>
            <a:r>
              <a:rPr lang="en-US" sz="2200" dirty="0" err="1"/>
              <a:t>penelitian</a:t>
            </a:r>
            <a:r>
              <a:rPr lang="en-US" sz="2200" dirty="0"/>
              <a:t> </a:t>
            </a:r>
            <a:r>
              <a:rPr lang="en-US" sz="2200" dirty="0" err="1"/>
              <a:t>bagi</a:t>
            </a:r>
            <a:r>
              <a:rPr lang="en-US" sz="2200" dirty="0"/>
              <a:t> </a:t>
            </a:r>
            <a:r>
              <a:rPr lang="en-US" sz="2200" dirty="0" err="1"/>
              <a:t>masyarakat</a:t>
            </a:r>
            <a:r>
              <a:rPr lang="en-US" sz="2200" dirty="0"/>
              <a:t> dan </a:t>
            </a:r>
            <a:r>
              <a:rPr lang="en-US" sz="2200" dirty="0" err="1"/>
              <a:t>pengembangan</a:t>
            </a:r>
            <a:r>
              <a:rPr lang="en-US" sz="2200" dirty="0"/>
              <a:t> </a:t>
            </a:r>
            <a:r>
              <a:rPr lang="en-US" sz="2200" dirty="0" err="1"/>
              <a:t>ilmu</a:t>
            </a:r>
            <a:endParaRPr lang="en-US" sz="2200" dirty="0"/>
          </a:p>
          <a:p>
            <a:endParaRPr lang="en-US" sz="2200" dirty="0"/>
          </a:p>
        </p:txBody>
      </p:sp>
      <p:sp>
        <p:nvSpPr>
          <p:cNvPr id="169996" name="Oval 169995">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0005" name="Block Arc 170004">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0007" name="Freeform: Shape 170006">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70002" name="Straight Connector 170001">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70004" name="Freeform: Shape 170003">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0006" name="Arc 170005">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0008" name="Freeform: Shape 170007">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4027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8200" y="365125"/>
            <a:ext cx="10515600" cy="1325563"/>
          </a:xfrm>
        </p:spPr>
        <p:txBody>
          <a:bodyPr>
            <a:normAutofit/>
          </a:bodyPr>
          <a:lstStyle/>
          <a:p>
            <a:r>
              <a:rPr lang="id-ID" i="1" dirty="0"/>
              <a:t>Bagaimana Merumuskan </a:t>
            </a:r>
            <a:br>
              <a:rPr lang="en-US" i="1" dirty="0"/>
            </a:br>
            <a:r>
              <a:rPr lang="id-ID" i="1" dirty="0"/>
              <a:t>Tujuan Penelitian?</a:t>
            </a:r>
          </a:p>
        </p:txBody>
      </p:sp>
      <p:sp>
        <p:nvSpPr>
          <p:cNvPr id="11" name="Freeform: Shape 10">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sz="quarter" idx="1"/>
          </p:nvPr>
        </p:nvSpPr>
        <p:spPr>
          <a:xfrm>
            <a:off x="838200" y="1825625"/>
            <a:ext cx="10515600" cy="3859742"/>
          </a:xfrm>
        </p:spPr>
        <p:txBody>
          <a:bodyPr>
            <a:normAutofit/>
          </a:bodyPr>
          <a:lstStyle/>
          <a:p>
            <a:r>
              <a:rPr lang="id-ID" sz="2400"/>
              <a:t>Tujuan Penelitian adalah pernyataan mengenai </a:t>
            </a:r>
            <a:r>
              <a:rPr lang="id-ID" sz="2400" b="1"/>
              <a:t>hasil yang ingin diperoleh dari kegiatan penelitian</a:t>
            </a:r>
            <a:r>
              <a:rPr lang="id-ID" sz="2400"/>
              <a:t>.</a:t>
            </a:r>
          </a:p>
          <a:p>
            <a:r>
              <a:rPr lang="id-ID" sz="2400"/>
              <a:t>Hasil apa yang harus ditegaskan, sepenuhnya mengacu pada pertanyaan-pertanyaan yang dirumuskan dalam Rumusan Masalah dan/atau Identifikasi Masalah.</a:t>
            </a:r>
          </a:p>
          <a:p>
            <a:r>
              <a:rPr lang="id-ID" sz="2400"/>
              <a:t>Rumusan tujuan penelitian merupakan bentuk jawaban atas pertanyaan-pertanyaan dalam rumusan masalah dan/atau identifikasi masalah.</a:t>
            </a:r>
          </a:p>
          <a:p>
            <a:r>
              <a:rPr lang="id-ID" sz="2400"/>
              <a:t>Rumusan Tujuan Penelitian yang baik adalah yang sudah mencerminkan bagaimana cara pencapaiannya, atau menginformasikan metode penelitiannya.</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eaLnBrk="1" latinLnBrk="0" hangingPunct="1">
              <a:spcAft>
                <a:spcPts val="600"/>
              </a:spcAft>
            </a:pPr>
            <a:fld id="{09CEB3EB-F4F2-46F4-8867-D3C68411A9A0}" type="slidenum">
              <a:rPr kumimoji="0" lang="en-US">
                <a:solidFill>
                  <a:prstClr val="black">
                    <a:tint val="75000"/>
                  </a:prstClr>
                </a:solidFill>
              </a:rPr>
              <a:pPr eaLnBrk="1" latinLnBrk="0" hangingPunct="1">
                <a:spcAft>
                  <a:spcPts val="600"/>
                </a:spcAft>
              </a:pPr>
              <a:t>18</a:t>
            </a:fld>
            <a:endParaRPr lang="en-US">
              <a:solidFill>
                <a:prstClr val="black">
                  <a:tint val="75000"/>
                </a:prst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4E6E3-753A-5DBD-550C-6E938CB21199}"/>
              </a:ext>
            </a:extLst>
          </p:cNvPr>
          <p:cNvSpPr>
            <a:spLocks noGrp="1"/>
          </p:cNvSpPr>
          <p:nvPr>
            <p:ph type="title"/>
          </p:nvPr>
        </p:nvSpPr>
        <p:spPr/>
        <p:txBody>
          <a:bodyPr/>
          <a:lstStyle/>
          <a:p>
            <a:r>
              <a:rPr lang="en-US" dirty="0" err="1"/>
              <a:t>Contoh</a:t>
            </a:r>
            <a:r>
              <a:rPr lang="en-US" dirty="0"/>
              <a:t> </a:t>
            </a:r>
            <a:r>
              <a:rPr lang="en-US" dirty="0" err="1"/>
              <a:t>Tujuan</a:t>
            </a:r>
            <a:r>
              <a:rPr lang="en-US" dirty="0"/>
              <a:t> </a:t>
            </a:r>
            <a:r>
              <a:rPr lang="en-US" dirty="0" err="1"/>
              <a:t>penelitian</a:t>
            </a:r>
            <a:r>
              <a:rPr lang="en-US" dirty="0"/>
              <a:t> </a:t>
            </a:r>
          </a:p>
        </p:txBody>
      </p:sp>
      <p:sp>
        <p:nvSpPr>
          <p:cNvPr id="3" name="Content Placeholder 2">
            <a:extLst>
              <a:ext uri="{FF2B5EF4-FFF2-40B4-BE49-F238E27FC236}">
                <a16:creationId xmlns:a16="http://schemas.microsoft.com/office/drawing/2014/main" id="{50EB59C0-4F39-9C40-118D-F9FCEB34DA50}"/>
              </a:ext>
            </a:extLst>
          </p:cNvPr>
          <p:cNvSpPr>
            <a:spLocks noGrp="1"/>
          </p:cNvSpPr>
          <p:nvPr>
            <p:ph idx="1"/>
          </p:nvPr>
        </p:nvSpPr>
        <p:spPr/>
        <p:txBody>
          <a:bodyPr>
            <a:normAutofit/>
          </a:bodyPr>
          <a:lstStyle/>
          <a:p>
            <a:r>
              <a:rPr lang="en-US" dirty="0" err="1"/>
              <a:t>Mengetahui</a:t>
            </a:r>
            <a:r>
              <a:rPr lang="en-US" dirty="0"/>
              <a:t> </a:t>
            </a:r>
            <a:r>
              <a:rPr lang="en-US" dirty="0" err="1"/>
              <a:t>seberapa</a:t>
            </a:r>
            <a:r>
              <a:rPr lang="en-US" dirty="0"/>
              <a:t> </a:t>
            </a:r>
            <a:r>
              <a:rPr lang="en-US" dirty="0" err="1"/>
              <a:t>tinggi</a:t>
            </a:r>
            <a:r>
              <a:rPr lang="en-US" dirty="0"/>
              <a:t> </a:t>
            </a:r>
            <a:r>
              <a:rPr lang="en-US" dirty="0" err="1"/>
              <a:t>kompetensi</a:t>
            </a:r>
            <a:r>
              <a:rPr lang="en-US" dirty="0"/>
              <a:t> </a:t>
            </a:r>
            <a:r>
              <a:rPr lang="en-US" dirty="0" err="1"/>
              <a:t>komunikasi</a:t>
            </a:r>
            <a:r>
              <a:rPr lang="en-US" dirty="0"/>
              <a:t> CS Bank </a:t>
            </a:r>
            <a:r>
              <a:rPr lang="en-US" dirty="0" err="1"/>
              <a:t>mandiri</a:t>
            </a:r>
            <a:r>
              <a:rPr lang="en-US" dirty="0"/>
              <a:t> </a:t>
            </a:r>
            <a:r>
              <a:rPr lang="en-US" dirty="0" err="1"/>
              <a:t>cabang</a:t>
            </a:r>
            <a:r>
              <a:rPr lang="en-US" dirty="0"/>
              <a:t> RSCM </a:t>
            </a:r>
          </a:p>
          <a:p>
            <a:r>
              <a:rPr lang="en-US" dirty="0" err="1"/>
              <a:t>Mengetahui</a:t>
            </a:r>
            <a:r>
              <a:rPr lang="en-US" dirty="0"/>
              <a:t> </a:t>
            </a:r>
            <a:r>
              <a:rPr lang="en-US" dirty="0" err="1"/>
              <a:t>seberapa</a:t>
            </a:r>
            <a:r>
              <a:rPr lang="en-US" dirty="0"/>
              <a:t> </a:t>
            </a:r>
            <a:r>
              <a:rPr lang="en-US" dirty="0" err="1"/>
              <a:t>tinggi</a:t>
            </a:r>
            <a:r>
              <a:rPr lang="en-US" dirty="0"/>
              <a:t> </a:t>
            </a:r>
            <a:r>
              <a:rPr lang="en-US" dirty="0" err="1"/>
              <a:t>kepuasan</a:t>
            </a:r>
            <a:r>
              <a:rPr lang="en-US" dirty="0"/>
              <a:t> </a:t>
            </a:r>
            <a:r>
              <a:rPr lang="en-US" dirty="0" err="1"/>
              <a:t>pelayanan</a:t>
            </a:r>
            <a:r>
              <a:rPr lang="en-US" dirty="0"/>
              <a:t> CS Bank </a:t>
            </a:r>
            <a:r>
              <a:rPr lang="en-US" dirty="0" err="1"/>
              <a:t>Mandiri</a:t>
            </a:r>
            <a:r>
              <a:rPr lang="en-US" dirty="0"/>
              <a:t> </a:t>
            </a:r>
            <a:r>
              <a:rPr lang="en-US" dirty="0" err="1"/>
              <a:t>cabang</a:t>
            </a:r>
            <a:r>
              <a:rPr lang="en-US" dirty="0"/>
              <a:t> RSCM </a:t>
            </a:r>
          </a:p>
          <a:p>
            <a:r>
              <a:rPr lang="en-US" dirty="0" err="1"/>
              <a:t>Mengetahui</a:t>
            </a:r>
            <a:r>
              <a:rPr lang="en-US" dirty="0"/>
              <a:t> </a:t>
            </a:r>
            <a:r>
              <a:rPr lang="en-US" dirty="0" err="1"/>
              <a:t>seberapa</a:t>
            </a:r>
            <a:r>
              <a:rPr lang="en-US" dirty="0"/>
              <a:t> </a:t>
            </a:r>
            <a:r>
              <a:rPr lang="en-US" dirty="0" err="1"/>
              <a:t>besar</a:t>
            </a:r>
            <a:r>
              <a:rPr lang="en-US" dirty="0"/>
              <a:t> </a:t>
            </a:r>
            <a:r>
              <a:rPr lang="en-US" dirty="0" err="1"/>
              <a:t>pengaruh</a:t>
            </a:r>
            <a:r>
              <a:rPr lang="en-US" dirty="0"/>
              <a:t> </a:t>
            </a:r>
            <a:r>
              <a:rPr lang="en-US" dirty="0" err="1"/>
              <a:t>kompetensi</a:t>
            </a:r>
            <a:r>
              <a:rPr lang="en-US" dirty="0"/>
              <a:t> </a:t>
            </a:r>
            <a:r>
              <a:rPr lang="en-US" dirty="0" err="1"/>
              <a:t>komunikasi</a:t>
            </a:r>
            <a:r>
              <a:rPr lang="en-US" dirty="0"/>
              <a:t> CS </a:t>
            </a:r>
            <a:r>
              <a:rPr lang="en-US" dirty="0" err="1"/>
              <a:t>terhadap</a:t>
            </a:r>
            <a:r>
              <a:rPr lang="en-US" dirty="0"/>
              <a:t> </a:t>
            </a:r>
            <a:r>
              <a:rPr lang="en-US" dirty="0" err="1"/>
              <a:t>kepuasan</a:t>
            </a:r>
            <a:r>
              <a:rPr lang="en-US" dirty="0"/>
              <a:t> </a:t>
            </a:r>
            <a:r>
              <a:rPr lang="en-US" dirty="0" err="1"/>
              <a:t>pelayanan</a:t>
            </a:r>
            <a:r>
              <a:rPr lang="en-US" dirty="0"/>
              <a:t> CS Bank </a:t>
            </a:r>
            <a:r>
              <a:rPr lang="en-US" dirty="0" err="1"/>
              <a:t>Mandiri</a:t>
            </a:r>
            <a:r>
              <a:rPr lang="en-US" dirty="0"/>
              <a:t> </a:t>
            </a:r>
            <a:r>
              <a:rPr lang="en-US" dirty="0" err="1"/>
              <a:t>cabang</a:t>
            </a:r>
            <a:r>
              <a:rPr lang="en-US" dirty="0"/>
              <a:t> RSCM </a:t>
            </a:r>
          </a:p>
        </p:txBody>
      </p:sp>
    </p:spTree>
    <p:extLst>
      <p:ext uri="{BB962C8B-B14F-4D97-AF65-F5344CB8AC3E}">
        <p14:creationId xmlns:p14="http://schemas.microsoft.com/office/powerpoint/2010/main" val="2228716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6" name="Rectangle 30735">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722" name="AutoShape 2"/>
          <p:cNvSpPr>
            <a:spLocks noGrp="1" noChangeArrowheads="1"/>
          </p:cNvSpPr>
          <p:nvPr>
            <p:ph type="title"/>
          </p:nvPr>
        </p:nvSpPr>
        <p:spPr>
          <a:xfrm>
            <a:off x="838200" y="459863"/>
            <a:ext cx="10515600" cy="1004594"/>
          </a:xfrm>
        </p:spPr>
        <p:txBody>
          <a:bodyPr>
            <a:normAutofit/>
          </a:bodyPr>
          <a:lstStyle/>
          <a:p>
            <a:pPr algn="ctr"/>
            <a:r>
              <a:rPr lang="en-US">
                <a:solidFill>
                  <a:srgbClr val="FFFFFF"/>
                </a:solidFill>
              </a:rPr>
              <a:t>Kerangka Penelitian Kuantitatif (1)</a:t>
            </a:r>
          </a:p>
        </p:txBody>
      </p:sp>
      <p:sp>
        <p:nvSpPr>
          <p:cNvPr id="30738" name="Rectangle: Rounded Corners 30737">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0725" name="Rectangle 3">
            <a:extLst>
              <a:ext uri="{FF2B5EF4-FFF2-40B4-BE49-F238E27FC236}">
                <a16:creationId xmlns:a16="http://schemas.microsoft.com/office/drawing/2014/main" id="{EC1B8681-B0A7-F5F0-FB76-93F606927913}"/>
              </a:ext>
            </a:extLst>
          </p:cNvPr>
          <p:cNvGraphicFramePr>
            <a:graphicFrameLocks noGrp="1"/>
          </p:cNvGraphicFramePr>
          <p:nvPr>
            <p:ph idx="1"/>
            <p:extLst>
              <p:ext uri="{D42A27DB-BD31-4B8C-83A1-F6EECF244321}">
                <p14:modId xmlns:p14="http://schemas.microsoft.com/office/powerpoint/2010/main" val="1085403050"/>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7137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86834" y="1153572"/>
            <a:ext cx="3200400" cy="4461163"/>
          </a:xfrm>
        </p:spPr>
        <p:txBody>
          <a:bodyPr>
            <a:normAutofit/>
          </a:bodyPr>
          <a:lstStyle/>
          <a:p>
            <a:r>
              <a:rPr lang="id-ID" i="1">
                <a:solidFill>
                  <a:srgbClr val="FFFFFF"/>
                </a:solidFill>
              </a:rPr>
              <a:t>Bagaimana Menulis</a:t>
            </a:r>
            <a:br>
              <a:rPr lang="en-US" i="1">
                <a:solidFill>
                  <a:srgbClr val="FFFFFF"/>
                </a:solidFill>
              </a:rPr>
            </a:br>
            <a:r>
              <a:rPr lang="id-ID" i="1">
                <a:solidFill>
                  <a:srgbClr val="FFFFFF"/>
                </a:solidFill>
              </a:rPr>
              <a:t> Kegunaan Penelitian?</a:t>
            </a:r>
          </a:p>
        </p:txBody>
      </p:sp>
      <p:sp>
        <p:nvSpPr>
          <p:cNvPr id="3" name="Content Placeholder 2"/>
          <p:cNvSpPr>
            <a:spLocks noGrp="1"/>
          </p:cNvSpPr>
          <p:nvPr>
            <p:ph idx="1"/>
          </p:nvPr>
        </p:nvSpPr>
        <p:spPr>
          <a:xfrm>
            <a:off x="4447308" y="591344"/>
            <a:ext cx="6906491" cy="5585619"/>
          </a:xfrm>
        </p:spPr>
        <p:txBody>
          <a:bodyPr anchor="ctr">
            <a:normAutofit/>
          </a:bodyPr>
          <a:lstStyle/>
          <a:p>
            <a:r>
              <a:rPr lang="id-ID" sz="2600" noProof="1"/>
              <a:t>Kegunaan penelitian adalah penegasan tentang harapan peneliti bahwa hasil yang diperoleh dari penelitiannya dapat memberikan manfaat atau kegunaan  atau kontribusi nyata baik secara akademik (kegunaan teoretis) maupun secara operasional (kegunaan praktis).</a:t>
            </a:r>
          </a:p>
          <a:p>
            <a:r>
              <a:rPr lang="id-ID" sz="2600" noProof="1"/>
              <a:t>Rumusan kegunaan penelitian, dalam batas-batas tertentu, dapat digunakan untuk menilai kelayakan penelitian (</a:t>
            </a:r>
            <a:r>
              <a:rPr lang="id-ID" sz="2600" i="1" noProof="1"/>
              <a:t>the significance of the research</a:t>
            </a:r>
            <a:r>
              <a:rPr lang="id-ID" sz="2600" noProof="1"/>
              <a:t>) yang dilakukan, baik dari aspek teroretis (akademis) maupun dari aspek praktis (operasional).</a:t>
            </a:r>
          </a:p>
        </p:txBody>
      </p:sp>
      <p:sp>
        <p:nvSpPr>
          <p:cNvPr id="5" name="Footer Placeholder 4"/>
          <p:cNvSpPr>
            <a:spLocks noGrp="1"/>
          </p:cNvSpPr>
          <p:nvPr>
            <p:ph type="ftr" sz="quarter" idx="11"/>
          </p:nvPr>
        </p:nvSpPr>
        <p:spPr>
          <a:xfrm>
            <a:off x="4038600" y="6356350"/>
            <a:ext cx="5251174" cy="365125"/>
          </a:xfrm>
        </p:spPr>
        <p:txBody>
          <a:bodyPr>
            <a:normAutofit/>
          </a:bodyPr>
          <a:lstStyle/>
          <a:p>
            <a:pPr eaLnBrk="1" latinLnBrk="0" hangingPunct="1"/>
            <a:endParaRPr lang="en-US">
              <a:solidFill>
                <a:prstClr val="black">
                  <a:tint val="75000"/>
                </a:prstClr>
              </a:solidFill>
            </a:endParaRPr>
          </a:p>
        </p:txBody>
      </p:sp>
      <p:sp>
        <p:nvSpPr>
          <p:cNvPr id="4" name="Slide Number Placeholder 3"/>
          <p:cNvSpPr>
            <a:spLocks noGrp="1"/>
          </p:cNvSpPr>
          <p:nvPr>
            <p:ph type="sldNum" sz="quarter" idx="12"/>
          </p:nvPr>
        </p:nvSpPr>
        <p:spPr>
          <a:xfrm>
            <a:off x="9541564" y="6356350"/>
            <a:ext cx="1812235" cy="365125"/>
          </a:xfrm>
        </p:spPr>
        <p:txBody>
          <a:bodyPr>
            <a:normAutofit/>
          </a:bodyPr>
          <a:lstStyle/>
          <a:p>
            <a:pPr eaLnBrk="1" latinLnBrk="0" hangingPunct="1">
              <a:spcAft>
                <a:spcPts val="600"/>
              </a:spcAft>
            </a:pPr>
            <a:fld id="{09CEB3EB-F4F2-46F4-8867-D3C68411A9A0}" type="slidenum">
              <a:rPr kumimoji="0" lang="en-US">
                <a:solidFill>
                  <a:prstClr val="black">
                    <a:tint val="75000"/>
                  </a:prstClr>
                </a:solidFill>
              </a:rPr>
              <a:pPr eaLnBrk="1" latinLnBrk="0" hangingPunct="1">
                <a:spcAft>
                  <a:spcPts val="600"/>
                </a:spcAft>
              </a:pPr>
              <a:t>20</a:t>
            </a:fld>
            <a:endParaRPr lang="en-US">
              <a:solidFill>
                <a:prstClr val="black">
                  <a:tint val="75000"/>
                </a:prstClr>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5C6FBFD-9BCB-97E3-2019-F315843958B4}"/>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Manfaat penelitian</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A2D340BC-EF40-302E-ABC3-5405EAF7FB13}"/>
              </a:ext>
            </a:extLst>
          </p:cNvPr>
          <p:cNvGraphicFramePr>
            <a:graphicFrameLocks noGrp="1"/>
          </p:cNvGraphicFramePr>
          <p:nvPr>
            <p:ph idx="1"/>
            <p:extLst>
              <p:ext uri="{D42A27DB-BD31-4B8C-83A1-F6EECF244321}">
                <p14:modId xmlns:p14="http://schemas.microsoft.com/office/powerpoint/2010/main" val="1929078614"/>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7583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7" name="Rectangle 37896">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890" name="AutoShape 2"/>
          <p:cNvSpPr>
            <a:spLocks noGrp="1" noChangeArrowheads="1"/>
          </p:cNvSpPr>
          <p:nvPr>
            <p:ph type="title"/>
          </p:nvPr>
        </p:nvSpPr>
        <p:spPr>
          <a:xfrm>
            <a:off x="838200" y="459863"/>
            <a:ext cx="10515600" cy="1004594"/>
          </a:xfrm>
        </p:spPr>
        <p:txBody>
          <a:bodyPr>
            <a:normAutofit/>
          </a:bodyPr>
          <a:lstStyle/>
          <a:p>
            <a:pPr algn="ctr"/>
            <a:r>
              <a:rPr lang="en-US">
                <a:solidFill>
                  <a:srgbClr val="FFFFFF"/>
                </a:solidFill>
              </a:rPr>
              <a:t>Kerangka Penelitian Kuantitatif (2)</a:t>
            </a:r>
          </a:p>
        </p:txBody>
      </p:sp>
      <p:sp>
        <p:nvSpPr>
          <p:cNvPr id="37899" name="Rectangle: Rounded Corners 37898">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7893" name="Rectangle 3">
            <a:extLst>
              <a:ext uri="{FF2B5EF4-FFF2-40B4-BE49-F238E27FC236}">
                <a16:creationId xmlns:a16="http://schemas.microsoft.com/office/drawing/2014/main" id="{7B116B4A-2A88-29B5-7D4F-554397879F13}"/>
              </a:ext>
            </a:extLst>
          </p:cNvPr>
          <p:cNvGraphicFramePr>
            <a:graphicFrameLocks noGrp="1"/>
          </p:cNvGraphicFramePr>
          <p:nvPr>
            <p:ph idx="1"/>
            <p:extLst>
              <p:ext uri="{D42A27DB-BD31-4B8C-83A1-F6EECF244321}">
                <p14:modId xmlns:p14="http://schemas.microsoft.com/office/powerpoint/2010/main" val="1256756330"/>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4138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9" name="Rectangle 3584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851" name="Arc 3585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5842" name="AutoShape 2"/>
          <p:cNvSpPr>
            <a:spLocks noGrp="1" noChangeArrowheads="1"/>
          </p:cNvSpPr>
          <p:nvPr>
            <p:ph type="title"/>
          </p:nvPr>
        </p:nvSpPr>
        <p:spPr>
          <a:xfrm>
            <a:off x="838200" y="643467"/>
            <a:ext cx="2951205" cy="5571066"/>
          </a:xfrm>
        </p:spPr>
        <p:txBody>
          <a:bodyPr>
            <a:normAutofit/>
          </a:bodyPr>
          <a:lstStyle/>
          <a:p>
            <a:r>
              <a:rPr lang="en-US">
                <a:solidFill>
                  <a:srgbClr val="FFFFFF"/>
                </a:solidFill>
              </a:rPr>
              <a:t>Kerangka Penelitian Kuantitatif (3)</a:t>
            </a:r>
          </a:p>
        </p:txBody>
      </p:sp>
      <p:sp>
        <p:nvSpPr>
          <p:cNvPr id="35853" name="Rectangle: Rounded Corners 3585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5845" name="Rectangle 3">
            <a:extLst>
              <a:ext uri="{FF2B5EF4-FFF2-40B4-BE49-F238E27FC236}">
                <a16:creationId xmlns:a16="http://schemas.microsoft.com/office/drawing/2014/main" id="{C3B8DCB6-DE44-3F07-FFDC-81ADA68E06C8}"/>
              </a:ext>
            </a:extLst>
          </p:cNvPr>
          <p:cNvGraphicFramePr>
            <a:graphicFrameLocks noGrp="1"/>
          </p:cNvGraphicFramePr>
          <p:nvPr>
            <p:ph idx="1"/>
            <p:extLst>
              <p:ext uri="{D42A27DB-BD31-4B8C-83A1-F6EECF244321}">
                <p14:modId xmlns:p14="http://schemas.microsoft.com/office/powerpoint/2010/main" val="1150300312"/>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0179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52" name="Rectangle 39951">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954" name="Arc 3995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9938" name="AutoShape 2"/>
          <p:cNvSpPr>
            <a:spLocks noGrp="1" noChangeArrowheads="1"/>
          </p:cNvSpPr>
          <p:nvPr>
            <p:ph type="title"/>
          </p:nvPr>
        </p:nvSpPr>
        <p:spPr>
          <a:xfrm>
            <a:off x="838200" y="643467"/>
            <a:ext cx="2951205" cy="5571066"/>
          </a:xfrm>
        </p:spPr>
        <p:txBody>
          <a:bodyPr>
            <a:normAutofit/>
          </a:bodyPr>
          <a:lstStyle/>
          <a:p>
            <a:r>
              <a:rPr lang="en-US">
                <a:solidFill>
                  <a:srgbClr val="FFFFFF"/>
                </a:solidFill>
              </a:rPr>
              <a:t>Kerangka Penelitian Kuantitatif (4)</a:t>
            </a:r>
          </a:p>
        </p:txBody>
      </p:sp>
      <p:sp>
        <p:nvSpPr>
          <p:cNvPr id="39956" name="Rectangle: Rounded Corners 39955">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9941" name="Rectangle 3">
            <a:extLst>
              <a:ext uri="{FF2B5EF4-FFF2-40B4-BE49-F238E27FC236}">
                <a16:creationId xmlns:a16="http://schemas.microsoft.com/office/drawing/2014/main" id="{5A0B5789-06D3-2AFA-5047-02B0F0D1E8C3}"/>
              </a:ext>
            </a:extLst>
          </p:cNvPr>
          <p:cNvGraphicFramePr>
            <a:graphicFrameLocks noGrp="1"/>
          </p:cNvGraphicFramePr>
          <p:nvPr>
            <p:ph idx="1"/>
            <p:extLst>
              <p:ext uri="{D42A27DB-BD31-4B8C-83A1-F6EECF244321}">
                <p14:modId xmlns:p14="http://schemas.microsoft.com/office/powerpoint/2010/main" val="2250830506"/>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760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873" name="Rectangle 36872">
            <a:extLst>
              <a:ext uri="{FF2B5EF4-FFF2-40B4-BE49-F238E27FC236}">
                <a16:creationId xmlns:a16="http://schemas.microsoft.com/office/drawing/2014/main" id="{832C39E1-18DE-4E2F-A41C-5C8409E01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866" name="AutoShape 2"/>
          <p:cNvSpPr>
            <a:spLocks noGrp="1" noChangeArrowheads="1"/>
          </p:cNvSpPr>
          <p:nvPr>
            <p:ph type="title"/>
          </p:nvPr>
        </p:nvSpPr>
        <p:spPr>
          <a:xfrm>
            <a:off x="838200" y="873377"/>
            <a:ext cx="4376829" cy="5010352"/>
          </a:xfrm>
        </p:spPr>
        <p:txBody>
          <a:bodyPr>
            <a:normAutofit/>
          </a:bodyPr>
          <a:lstStyle/>
          <a:p>
            <a:r>
              <a:rPr lang="en-US"/>
              <a:t>Kerangka Penelitian Kuantitatif (5)</a:t>
            </a:r>
          </a:p>
        </p:txBody>
      </p:sp>
      <p:sp>
        <p:nvSpPr>
          <p:cNvPr id="36875" name="Rectangle: Rounded Corners 36874">
            <a:extLst>
              <a:ext uri="{FF2B5EF4-FFF2-40B4-BE49-F238E27FC236}">
                <a16:creationId xmlns:a16="http://schemas.microsoft.com/office/drawing/2014/main" id="{6C735625-AF2A-411F-ACEB-29A708A94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0479" y="582920"/>
            <a:ext cx="5950269" cy="5621386"/>
          </a:xfrm>
          <a:prstGeom prst="roundRect">
            <a:avLst>
              <a:gd name="adj" fmla="val 2211"/>
            </a:avLst>
          </a:prstGeom>
          <a:solidFill>
            <a:schemeClr val="accent6"/>
          </a:solidFill>
          <a:ln w="127000"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6869" name="Rectangle 3">
            <a:extLst>
              <a:ext uri="{FF2B5EF4-FFF2-40B4-BE49-F238E27FC236}">
                <a16:creationId xmlns:a16="http://schemas.microsoft.com/office/drawing/2014/main" id="{AB2C892A-8F20-1D5D-A158-F02BA542CB40}"/>
              </a:ext>
            </a:extLst>
          </p:cNvPr>
          <p:cNvGraphicFramePr>
            <a:graphicFrameLocks noGrp="1"/>
          </p:cNvGraphicFramePr>
          <p:nvPr>
            <p:ph idx="1"/>
            <p:extLst>
              <p:ext uri="{D42A27DB-BD31-4B8C-83A1-F6EECF244321}">
                <p14:modId xmlns:p14="http://schemas.microsoft.com/office/powerpoint/2010/main" val="314922705"/>
              </p:ext>
            </p:extLst>
          </p:nvPr>
        </p:nvGraphicFramePr>
        <p:xfrm>
          <a:off x="5904056" y="865860"/>
          <a:ext cx="5323114" cy="50103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6700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72" name="Rectangle 45071">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074" name="Arc 4507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45058" name="AutoShape 2"/>
          <p:cNvSpPr>
            <a:spLocks noGrp="1" noChangeArrowheads="1"/>
          </p:cNvSpPr>
          <p:nvPr>
            <p:ph type="title"/>
          </p:nvPr>
        </p:nvSpPr>
        <p:spPr>
          <a:xfrm>
            <a:off x="838200" y="643467"/>
            <a:ext cx="2951205" cy="5571066"/>
          </a:xfrm>
        </p:spPr>
        <p:txBody>
          <a:bodyPr>
            <a:normAutofit/>
          </a:bodyPr>
          <a:lstStyle/>
          <a:p>
            <a:r>
              <a:rPr lang="en-US">
                <a:solidFill>
                  <a:srgbClr val="FFFFFF"/>
                </a:solidFill>
              </a:rPr>
              <a:t>Judul penelitian</a:t>
            </a:r>
          </a:p>
        </p:txBody>
      </p:sp>
      <p:sp>
        <p:nvSpPr>
          <p:cNvPr id="45076" name="Rectangle: Rounded Corners 45075">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5061" name="Rectangle 3">
            <a:extLst>
              <a:ext uri="{FF2B5EF4-FFF2-40B4-BE49-F238E27FC236}">
                <a16:creationId xmlns:a16="http://schemas.microsoft.com/office/drawing/2014/main" id="{C09888EB-C4E5-D0D4-1039-7CCAF38ABBB6}"/>
              </a:ext>
            </a:extLst>
          </p:cNvPr>
          <p:cNvGraphicFramePr>
            <a:graphicFrameLocks noGrp="1"/>
          </p:cNvGraphicFramePr>
          <p:nvPr>
            <p:ph idx="1"/>
            <p:extLst>
              <p:ext uri="{D42A27DB-BD31-4B8C-83A1-F6EECF244321}">
                <p14:modId xmlns:p14="http://schemas.microsoft.com/office/powerpoint/2010/main" val="3066188921"/>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1958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Arc 12">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97A625E-5B25-8147-C98C-D2BD188855FC}"/>
              </a:ext>
            </a:extLst>
          </p:cNvPr>
          <p:cNvSpPr>
            <a:spLocks noGrp="1"/>
          </p:cNvSpPr>
          <p:nvPr>
            <p:ph type="title"/>
          </p:nvPr>
        </p:nvSpPr>
        <p:spPr>
          <a:xfrm>
            <a:off x="838200" y="643467"/>
            <a:ext cx="2951205" cy="5571066"/>
          </a:xfrm>
        </p:spPr>
        <p:txBody>
          <a:bodyPr>
            <a:normAutofit/>
          </a:bodyPr>
          <a:lstStyle/>
          <a:p>
            <a:r>
              <a:rPr lang="en-US" sz="4100">
                <a:solidFill>
                  <a:srgbClr val="FFFFFF"/>
                </a:solidFill>
              </a:rPr>
              <a:t>Perencanaan Bab 1</a:t>
            </a:r>
          </a:p>
        </p:txBody>
      </p:sp>
      <p:graphicFrame>
        <p:nvGraphicFramePr>
          <p:cNvPr id="5" name="Content Placeholder 2">
            <a:extLst>
              <a:ext uri="{FF2B5EF4-FFF2-40B4-BE49-F238E27FC236}">
                <a16:creationId xmlns:a16="http://schemas.microsoft.com/office/drawing/2014/main" id="{2483839B-B6A4-C642-F319-898BDF0F13CE}"/>
              </a:ext>
            </a:extLst>
          </p:cNvPr>
          <p:cNvGraphicFramePr>
            <a:graphicFrameLocks noGrp="1"/>
          </p:cNvGraphicFramePr>
          <p:nvPr>
            <p:ph idx="1"/>
            <p:extLst>
              <p:ext uri="{D42A27DB-BD31-4B8C-83A1-F6EECF244321}">
                <p14:modId xmlns:p14="http://schemas.microsoft.com/office/powerpoint/2010/main" val="2614874067"/>
              </p:ext>
            </p:extLst>
          </p:nvPr>
        </p:nvGraphicFramePr>
        <p:xfrm>
          <a:off x="5237018" y="653693"/>
          <a:ext cx="6303729"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8957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86834" y="1153572"/>
            <a:ext cx="3200400" cy="4461163"/>
          </a:xfrm>
        </p:spPr>
        <p:txBody>
          <a:bodyPr>
            <a:normAutofit/>
          </a:bodyPr>
          <a:lstStyle/>
          <a:p>
            <a:r>
              <a:rPr lang="id-ID" i="1" noProof="1">
                <a:solidFill>
                  <a:srgbClr val="FFFFFF"/>
                </a:solidFill>
                <a:latin typeface="Berlin Sans FB" pitchFamily="34" charset="0"/>
              </a:rPr>
              <a:t>Teknik Menulis</a:t>
            </a:r>
            <a:br>
              <a:rPr lang="id-ID" i="1" noProof="1">
                <a:solidFill>
                  <a:srgbClr val="FFFFFF"/>
                </a:solidFill>
                <a:latin typeface="Berlin Sans FB" pitchFamily="34" charset="0"/>
              </a:rPr>
            </a:br>
            <a:r>
              <a:rPr lang="id-ID" i="1" noProof="1">
                <a:solidFill>
                  <a:srgbClr val="FFFFFF"/>
                </a:solidFill>
                <a:latin typeface="Berlin Sans FB" pitchFamily="34" charset="0"/>
              </a:rPr>
              <a:t> Latar Belakang Masalah</a:t>
            </a:r>
          </a:p>
        </p:txBody>
      </p:sp>
      <p:sp>
        <p:nvSpPr>
          <p:cNvPr id="3" name="Content Placeholder 2"/>
          <p:cNvSpPr>
            <a:spLocks noGrp="1"/>
          </p:cNvSpPr>
          <p:nvPr>
            <p:ph idx="1"/>
          </p:nvPr>
        </p:nvSpPr>
        <p:spPr>
          <a:xfrm>
            <a:off x="3887234" y="666427"/>
            <a:ext cx="7746601" cy="5510536"/>
          </a:xfrm>
        </p:spPr>
        <p:txBody>
          <a:bodyPr anchor="ctr">
            <a:normAutofit/>
          </a:bodyPr>
          <a:lstStyle/>
          <a:p>
            <a:r>
              <a:rPr lang="id-ID" sz="1800" noProof="1">
                <a:latin typeface="Bookman Old Style" pitchFamily="18" charset="0"/>
              </a:rPr>
              <a:t>Uraian dalam Latar Belakang Masalah (LBM) pada prinsipnya berupa penjelasan dan penegasan tentang duduk persoalan yang diteliti dan pentingnya penelitian yang dilakukan, yang berpatokan pada kecenderungan teoretis dan kecenderungan realistis mengenai fenomena yang diteliti. </a:t>
            </a:r>
          </a:p>
          <a:p>
            <a:r>
              <a:rPr lang="id-ID" sz="1800" noProof="1">
                <a:latin typeface="Bookman Old Style" pitchFamily="18" charset="0"/>
              </a:rPr>
              <a:t>Dalam menguraikan kecenderungan teoretis, peneliti merujuk pada teori tertentu yang relevan dengan fenomena yang diteliti, sedangkan dalam menguraikan kecenderungan realistis peneliti merujuk pada fakta dan data awal hasil temuan (data sekunder) yang juga berkaitan dengan fenomena yang ditelitinya.</a:t>
            </a:r>
          </a:p>
          <a:p>
            <a:r>
              <a:rPr lang="id-ID" sz="1800" noProof="1">
                <a:latin typeface="Bookman Old Style" pitchFamily="18" charset="0"/>
              </a:rPr>
              <a:t>Uraian dalam LBM biasanya dilakukan dalam bentuk </a:t>
            </a:r>
            <a:r>
              <a:rPr lang="id-ID" sz="1800" b="1" noProof="1">
                <a:latin typeface="Bookman Old Style" pitchFamily="18" charset="0"/>
              </a:rPr>
              <a:t>deduksi</a:t>
            </a:r>
            <a:r>
              <a:rPr lang="id-ID" sz="1800" noProof="1">
                <a:latin typeface="Bookman Old Style" pitchFamily="18" charset="0"/>
              </a:rPr>
              <a:t>, yakni dimulai dengan uraian-uraian yang bersifat umum (berangkat dari asumsi-asum teoretis) dan diakhiri dengan uraian yang bersifat khusus, yakni uraian yang berkaitan langsung dengan fenomena atau realitas yang diteliti.</a:t>
            </a:r>
          </a:p>
        </p:txBody>
      </p:sp>
      <p:sp>
        <p:nvSpPr>
          <p:cNvPr id="4" name="Slide Number Placeholder 3"/>
          <p:cNvSpPr>
            <a:spLocks noGrp="1"/>
          </p:cNvSpPr>
          <p:nvPr>
            <p:ph type="sldNum" sz="quarter" idx="12"/>
          </p:nvPr>
        </p:nvSpPr>
        <p:spPr>
          <a:xfrm>
            <a:off x="9541564" y="6356350"/>
            <a:ext cx="1812235" cy="365125"/>
          </a:xfrm>
        </p:spPr>
        <p:txBody>
          <a:bodyPr>
            <a:normAutofit/>
          </a:bodyPr>
          <a:lstStyle/>
          <a:p>
            <a:pPr eaLnBrk="1" latinLnBrk="0" hangingPunct="1">
              <a:spcAft>
                <a:spcPts val="600"/>
              </a:spcAft>
            </a:pPr>
            <a:fld id="{09CEB3EB-F4F2-46F4-8867-D3C68411A9A0}" type="slidenum">
              <a:rPr kumimoji="0" lang="en-US">
                <a:solidFill>
                  <a:prstClr val="black">
                    <a:tint val="75000"/>
                  </a:prstClr>
                </a:solidFill>
              </a:rPr>
              <a:pPr eaLnBrk="1" latinLnBrk="0" hangingPunct="1">
                <a:spcAft>
                  <a:spcPts val="600"/>
                </a:spcAft>
              </a:pPr>
              <a:t>9</a:t>
            </a:fld>
            <a:endParaRPr lang="en-US">
              <a:solidFill>
                <a:prstClr val="black">
                  <a:tint val="75000"/>
                </a:prstClr>
              </a:solidFill>
            </a:endParaRP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hapesVTI">
  <a:themeElements>
    <a:clrScheme name="Office">
      <a:dk1>
        <a:srgbClr val="000000"/>
      </a:dk1>
      <a:lt1>
        <a:srgbClr val="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795</TotalTime>
  <Words>967</Words>
  <Application>Microsoft Office PowerPoint</Application>
  <PresentationFormat>Widescreen</PresentationFormat>
  <Paragraphs>117</Paragraphs>
  <Slides>21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Aptos</vt:lpstr>
      <vt:lpstr>Arial</vt:lpstr>
      <vt:lpstr>Avenir Next LT Pro</vt:lpstr>
      <vt:lpstr>Berlin Sans FB</vt:lpstr>
      <vt:lpstr>Bookman Old Style</vt:lpstr>
      <vt:lpstr>Calibri</vt:lpstr>
      <vt:lpstr>Tahoma</vt:lpstr>
      <vt:lpstr>Tw Cen MT</vt:lpstr>
      <vt:lpstr>Wingdings</vt:lpstr>
      <vt:lpstr>ShapesVTI</vt:lpstr>
      <vt:lpstr>DESAIN PENELITIAN KUANTITATIF</vt:lpstr>
      <vt:lpstr>Kerangka Penelitian Kuantitatif (1)</vt:lpstr>
      <vt:lpstr>Kerangka Penelitian Kuantitatif (2)</vt:lpstr>
      <vt:lpstr>Kerangka Penelitian Kuantitatif (3)</vt:lpstr>
      <vt:lpstr>Kerangka Penelitian Kuantitatif (4)</vt:lpstr>
      <vt:lpstr>Kerangka Penelitian Kuantitatif (5)</vt:lpstr>
      <vt:lpstr>Judul penelitian</vt:lpstr>
      <vt:lpstr>Perencanaan Bab 1</vt:lpstr>
      <vt:lpstr>Teknik Menulis  Latar Belakang Masalah</vt:lpstr>
      <vt:lpstr>Contoh </vt:lpstr>
      <vt:lpstr>PowerPoint Presentation</vt:lpstr>
      <vt:lpstr>Menyusun Latar belakang </vt:lpstr>
      <vt:lpstr>Perumusan Masalah</vt:lpstr>
      <vt:lpstr>Bagaimana Menyusun Rumusan Masalah?</vt:lpstr>
      <vt:lpstr>Bagaimana Menyusun Identifikasi Masalah?</vt:lpstr>
      <vt:lpstr>Contoh Identifikasi Masalah </vt:lpstr>
      <vt:lpstr>Proposal penelitian (5)</vt:lpstr>
      <vt:lpstr>Bagaimana Merumuskan  Tujuan Penelitian?</vt:lpstr>
      <vt:lpstr>Contoh Tujuan penelitian </vt:lpstr>
      <vt:lpstr>Bagaimana Menulis  Kegunaan Penelitian?</vt:lpstr>
      <vt:lpstr>Manfaat penelitian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ikom.windows@gmail.com</dc:creator>
  <cp:lastModifiedBy>ikom.windows@gmail.com</cp:lastModifiedBy>
  <cp:revision>9</cp:revision>
  <dcterms:created xsi:type="dcterms:W3CDTF">2024-10-11T23:33:49Z</dcterms:created>
  <dcterms:modified xsi:type="dcterms:W3CDTF">2025-10-21T07:07:27Z</dcterms:modified>
</cp:coreProperties>
</file>